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62"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776C-37AE-9E45-83EF-F0F11DDA6486}"/>
              </a:ext>
            </a:extLst>
          </p:cNvPr>
          <p:cNvSpPr>
            <a:spLocks noGrp="1"/>
          </p:cNvSpPr>
          <p:nvPr>
            <p:ph type="ctrTitle"/>
          </p:nvPr>
        </p:nvSpPr>
        <p:spPr>
          <a:xfrm>
            <a:off x="1876425" y="1122363"/>
            <a:ext cx="6282055" cy="2133599"/>
          </a:xfrm>
        </p:spPr>
        <p:txBody>
          <a:bodyPr/>
          <a:lstStyle/>
          <a:p>
            <a:r>
              <a:rPr lang="en-US" dirty="0"/>
              <a:t>Neural Network and fuzzy control</a:t>
            </a:r>
            <a:br>
              <a:rPr lang="en-US" dirty="0"/>
            </a:br>
            <a:r>
              <a:rPr lang="en-US" dirty="0"/>
              <a:t>Project review 1</a:t>
            </a:r>
          </a:p>
        </p:txBody>
      </p:sp>
      <p:sp>
        <p:nvSpPr>
          <p:cNvPr id="3" name="Subtitle 2">
            <a:extLst>
              <a:ext uri="{FF2B5EF4-FFF2-40B4-BE49-F238E27FC236}">
                <a16:creationId xmlns:a16="http://schemas.microsoft.com/office/drawing/2014/main" id="{B8E833CF-DC16-614A-A9AD-D74EA242AE7F}"/>
              </a:ext>
            </a:extLst>
          </p:cNvPr>
          <p:cNvSpPr>
            <a:spLocks noGrp="1"/>
          </p:cNvSpPr>
          <p:nvPr>
            <p:ph type="subTitle" idx="1"/>
          </p:nvPr>
        </p:nvSpPr>
        <p:spPr>
          <a:xfrm>
            <a:off x="1876425" y="3602038"/>
            <a:ext cx="8700136" cy="2565082"/>
          </a:xfrm>
        </p:spPr>
        <p:txBody>
          <a:bodyPr/>
          <a:lstStyle/>
          <a:p>
            <a:r>
              <a:rPr lang="en-US" dirty="0"/>
              <a:t>BY-</a:t>
            </a:r>
          </a:p>
          <a:p>
            <a:r>
              <a:rPr lang="en-US" dirty="0"/>
              <a:t>SHASHANK SRIDHAR 19BCE1429</a:t>
            </a:r>
          </a:p>
          <a:p>
            <a:r>
              <a:rPr lang="en-US" dirty="0" err="1"/>
              <a:t>Shrisrinivas</a:t>
            </a:r>
            <a:r>
              <a:rPr lang="en-US" dirty="0"/>
              <a:t> P 19BEE1055</a:t>
            </a:r>
          </a:p>
          <a:p>
            <a:r>
              <a:rPr lang="en-US" dirty="0"/>
              <a:t>Kamal Kant Yadav 19BEE1149</a:t>
            </a:r>
          </a:p>
          <a:p>
            <a:r>
              <a:rPr lang="en-US" dirty="0"/>
              <a:t>TANYA 19BEE1199</a:t>
            </a:r>
          </a:p>
        </p:txBody>
      </p:sp>
    </p:spTree>
    <p:extLst>
      <p:ext uri="{BB962C8B-B14F-4D97-AF65-F5344CB8AC3E}">
        <p14:creationId xmlns:p14="http://schemas.microsoft.com/office/powerpoint/2010/main" val="304496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9E7B78-DB73-4558-8A86-12FB22552367}"/>
              </a:ext>
            </a:extLst>
          </p:cNvPr>
          <p:cNvSpPr>
            <a:spLocks noGrp="1"/>
          </p:cNvSpPr>
          <p:nvPr>
            <p:ph type="ctrTitle"/>
          </p:nvPr>
        </p:nvSpPr>
        <p:spPr>
          <a:xfrm>
            <a:off x="1876424" y="1122362"/>
            <a:ext cx="8791575" cy="3815397"/>
          </a:xfrm>
        </p:spPr>
        <p:txBody>
          <a:bodyPr>
            <a:noAutofit/>
          </a:bodyPr>
          <a:lstStyle/>
          <a:p>
            <a:r>
              <a:rPr lang="en-IN" sz="6600" dirty="0"/>
              <a:t>OBJECT DETECTION USING MACHINE LEARNING</a:t>
            </a:r>
          </a:p>
        </p:txBody>
      </p:sp>
      <p:sp>
        <p:nvSpPr>
          <p:cNvPr id="8" name="Subtitle 7">
            <a:extLst>
              <a:ext uri="{FF2B5EF4-FFF2-40B4-BE49-F238E27FC236}">
                <a16:creationId xmlns:a16="http://schemas.microsoft.com/office/drawing/2014/main" id="{33A33C9E-D5BE-4FFB-8822-F12041658C80}"/>
              </a:ext>
            </a:extLst>
          </p:cNvPr>
          <p:cNvSpPr>
            <a:spLocks noGrp="1"/>
          </p:cNvSpPr>
          <p:nvPr>
            <p:ph type="subTitle" idx="1"/>
          </p:nvPr>
        </p:nvSpPr>
        <p:spPr>
          <a:xfrm>
            <a:off x="1876424" y="4683760"/>
            <a:ext cx="45719" cy="574040"/>
          </a:xfrm>
        </p:spPr>
        <p:txBody>
          <a:bodyPr/>
          <a:lstStyle/>
          <a:p>
            <a:endParaRPr lang="en-IN" dirty="0"/>
          </a:p>
        </p:txBody>
      </p:sp>
    </p:spTree>
    <p:extLst>
      <p:ext uri="{BB962C8B-B14F-4D97-AF65-F5344CB8AC3E}">
        <p14:creationId xmlns:p14="http://schemas.microsoft.com/office/powerpoint/2010/main" val="456323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A0BF-C2F0-4DDA-B2AA-97BCC9B009DA}"/>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0AC24AB1-93FF-4870-A66B-BBC5A732A02F}"/>
              </a:ext>
            </a:extLst>
          </p:cNvPr>
          <p:cNvSpPr>
            <a:spLocks noGrp="1"/>
          </p:cNvSpPr>
          <p:nvPr>
            <p:ph idx="1"/>
          </p:nvPr>
        </p:nvSpPr>
        <p:spPr>
          <a:xfrm>
            <a:off x="995680" y="1788160"/>
            <a:ext cx="10051731" cy="4094480"/>
          </a:xfrm>
        </p:spPr>
        <p:txBody>
          <a:bodyPr>
            <a:noAutofit/>
          </a:bodyPr>
          <a:lstStyle/>
          <a:p>
            <a:pPr marL="0" indent="0">
              <a:buNone/>
            </a:pPr>
            <a:r>
              <a:rPr lang="en-GB" sz="2000" b="0" i="0" dirty="0">
                <a:effectLst/>
                <a:latin typeface="Lato" panose="020B0604020202020204" pitchFamily="34" charset="0"/>
              </a:rPr>
              <a:t>Object detection is the task of detecting instances of objects of a certain class within an image. </a:t>
            </a:r>
            <a:r>
              <a:rPr lang="en-GB" sz="2000" b="0" i="0" dirty="0">
                <a:effectLst/>
                <a:latin typeface="Roboto" panose="02000000000000000000" pitchFamily="2" charset="0"/>
              </a:rPr>
              <a:t>Achieving new heights in object detection and image classification was made possible because of Convolution Neural Network(CNN). However, compared to image classification the object detection tasks are more difficult to analyse, more energy consuming and computation intensive. To overcome these challenges, a novel approach is developed for real time object detection applications to improve the accuracy and energy efficiency of the detection process. This is achieved by integrating the Convolutional Neural Networks (CNN) with SSD </a:t>
            </a:r>
            <a:r>
              <a:rPr lang="en-GB" sz="2000" b="0" i="0" dirty="0" err="1">
                <a:effectLst/>
                <a:latin typeface="Roboto" panose="02000000000000000000" pitchFamily="2" charset="0"/>
              </a:rPr>
              <a:t>mobilenet</a:t>
            </a:r>
            <a:r>
              <a:rPr lang="en-GB" sz="2000" b="0" i="0" dirty="0">
                <a:effectLst/>
                <a:latin typeface="Roboto" panose="02000000000000000000" pitchFamily="2" charset="0"/>
              </a:rPr>
              <a:t>. Object detection has applications in many areas of computer vision, including image retrieval and video surveillance.</a:t>
            </a:r>
            <a:endParaRPr lang="en-IN" sz="2000" dirty="0"/>
          </a:p>
        </p:txBody>
      </p:sp>
    </p:spTree>
    <p:extLst>
      <p:ext uri="{BB962C8B-B14F-4D97-AF65-F5344CB8AC3E}">
        <p14:creationId xmlns:p14="http://schemas.microsoft.com/office/powerpoint/2010/main" val="273061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1527-76A7-4525-AC51-CBD568AB49C7}"/>
              </a:ext>
            </a:extLst>
          </p:cNvPr>
          <p:cNvSpPr>
            <a:spLocks noGrp="1"/>
          </p:cNvSpPr>
          <p:nvPr>
            <p:ph type="title"/>
          </p:nvPr>
        </p:nvSpPr>
        <p:spPr/>
        <p:txBody>
          <a:bodyPr/>
          <a:lstStyle/>
          <a:p>
            <a:r>
              <a:rPr lang="en-IN" dirty="0"/>
              <a:t>TYPE OF NEURAL NETWORK USED </a:t>
            </a:r>
          </a:p>
        </p:txBody>
      </p:sp>
      <p:sp>
        <p:nvSpPr>
          <p:cNvPr id="3" name="Content Placeholder 2">
            <a:extLst>
              <a:ext uri="{FF2B5EF4-FFF2-40B4-BE49-F238E27FC236}">
                <a16:creationId xmlns:a16="http://schemas.microsoft.com/office/drawing/2014/main" id="{1AD65F5E-E950-4337-98AA-7B8B2CF0B8E2}"/>
              </a:ext>
            </a:extLst>
          </p:cNvPr>
          <p:cNvSpPr>
            <a:spLocks noGrp="1"/>
          </p:cNvSpPr>
          <p:nvPr>
            <p:ph idx="1"/>
          </p:nvPr>
        </p:nvSpPr>
        <p:spPr/>
        <p:txBody>
          <a:bodyPr/>
          <a:lstStyle/>
          <a:p>
            <a:pPr marL="0" indent="0">
              <a:buNone/>
            </a:pPr>
            <a:r>
              <a:rPr lang="en-GB" dirty="0"/>
              <a:t>SSD (Single Shot </a:t>
            </a:r>
            <a:r>
              <a:rPr lang="en-GB" dirty="0" err="1"/>
              <a:t>MultiBox</a:t>
            </a:r>
            <a:r>
              <a:rPr lang="en-GB" dirty="0"/>
              <a:t> Detector) is a popular algorithm in object detection. It’s generally faster than Faster RCNN. The SSD architecture is a single convolution network that learns to predict bounding box locations and classify these locations in one pass. Hence, SSD can be trained end-to-end. By using SSD, we only need to take one single shot to detect multiple objects within the image.</a:t>
            </a:r>
            <a:endParaRPr lang="en-IN" dirty="0"/>
          </a:p>
        </p:txBody>
      </p:sp>
    </p:spTree>
    <p:extLst>
      <p:ext uri="{BB962C8B-B14F-4D97-AF65-F5344CB8AC3E}">
        <p14:creationId xmlns:p14="http://schemas.microsoft.com/office/powerpoint/2010/main" val="1675449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C0B1D-335E-4226-8C52-06DBDF462766}"/>
              </a:ext>
            </a:extLst>
          </p:cNvPr>
          <p:cNvSpPr>
            <a:spLocks noGrp="1"/>
          </p:cNvSpPr>
          <p:nvPr>
            <p:ph type="title"/>
          </p:nvPr>
        </p:nvSpPr>
        <p:spPr/>
        <p:txBody>
          <a:bodyPr/>
          <a:lstStyle/>
          <a:p>
            <a:r>
              <a:rPr lang="en-IN" dirty="0"/>
              <a:t>Software used</a:t>
            </a:r>
          </a:p>
        </p:txBody>
      </p:sp>
      <p:sp>
        <p:nvSpPr>
          <p:cNvPr id="3" name="Content Placeholder 2">
            <a:extLst>
              <a:ext uri="{FF2B5EF4-FFF2-40B4-BE49-F238E27FC236}">
                <a16:creationId xmlns:a16="http://schemas.microsoft.com/office/drawing/2014/main" id="{461BC394-DE60-42F1-A517-F8874ADBF0C7}"/>
              </a:ext>
            </a:extLst>
          </p:cNvPr>
          <p:cNvSpPr>
            <a:spLocks noGrp="1"/>
          </p:cNvSpPr>
          <p:nvPr>
            <p:ph idx="1"/>
          </p:nvPr>
        </p:nvSpPr>
        <p:spPr/>
        <p:txBody>
          <a:bodyPr>
            <a:normAutofit/>
          </a:bodyPr>
          <a:lstStyle/>
          <a:p>
            <a:pPr marL="0" indent="0">
              <a:buNone/>
            </a:pPr>
            <a:r>
              <a:rPr lang="en-IN" sz="2800" dirty="0"/>
              <a:t>We are using python-open cv and anaconda prompt, for implementing our project.</a:t>
            </a:r>
          </a:p>
        </p:txBody>
      </p:sp>
    </p:spTree>
    <p:extLst>
      <p:ext uri="{BB962C8B-B14F-4D97-AF65-F5344CB8AC3E}">
        <p14:creationId xmlns:p14="http://schemas.microsoft.com/office/powerpoint/2010/main" val="3385018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215</TotalTime>
  <Words>246</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Lato</vt:lpstr>
      <vt:lpstr>Roboto</vt:lpstr>
      <vt:lpstr>Tw Cen MT</vt:lpstr>
      <vt:lpstr>Circuit</vt:lpstr>
      <vt:lpstr>Neural Network and fuzzy control Project review 1</vt:lpstr>
      <vt:lpstr>OBJECT DETECTION USING MACHINE LEARNING</vt:lpstr>
      <vt:lpstr>PROBLEM STATEMENT</vt:lpstr>
      <vt:lpstr>TYPE OF NEURAL NETWORK USED </vt:lpstr>
      <vt:lpstr>Software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mauryatanya045@gmail.com</dc:creator>
  <cp:lastModifiedBy>Tanya Maurya</cp:lastModifiedBy>
  <cp:revision>6</cp:revision>
  <dcterms:created xsi:type="dcterms:W3CDTF">2020-01-27T03:58:51Z</dcterms:created>
  <dcterms:modified xsi:type="dcterms:W3CDTF">2022-02-06T14:50:44Z</dcterms:modified>
</cp:coreProperties>
</file>