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61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3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7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8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04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88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5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EF6196B-6184-4D8E-9653-2FE1296ED354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426FA2-0D89-428D-BF0F-CD23051C2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1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0091" y="734290"/>
            <a:ext cx="9351818" cy="3020291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1"/>
                </a:solidFill>
              </a:rPr>
              <a:t>Изучение </a:t>
            </a:r>
            <a:r>
              <a:rPr lang="ru-RU" sz="4400" dirty="0" err="1" smtClean="0">
                <a:solidFill>
                  <a:schemeClr val="tx1"/>
                </a:solidFill>
              </a:rPr>
              <a:t>световыхода</a:t>
            </a:r>
            <a:r>
              <a:rPr lang="ru-RU" sz="4400" dirty="0" smtClean="0">
                <a:solidFill>
                  <a:schemeClr val="tx1"/>
                </a:solidFill>
              </a:rPr>
              <a:t> сигнала вторичной сцинтилляции в аргоне в зависимости от электрического поля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99" y="4655127"/>
            <a:ext cx="4184073" cy="1870364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2 курса физического факультета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НГУ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Божайкина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Е.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Олейников В. П.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818" y="1080655"/>
            <a:ext cx="10046053" cy="5264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]:https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://ru.wikipedia.org/wiki/%D0%A2%D1%91%D0%BC%D0%BD%D0%B0%D1%8F_%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D0%BC%D0%B0%D1%82%D0%B5%D1%80%D0%B8%D1%8F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[2]: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Борисова Е.О. “Изучение эффекта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пропорциональнойэлектролюминесценции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аргоне для двухфазных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детекторовтемной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материи”.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ёмная материя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4" y="831345"/>
            <a:ext cx="5734596" cy="42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9236" y="2828835"/>
            <a:ext cx="52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WIMP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слабовзаимодействующая массивная частица, основной кандидат на роль тёмной материи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292436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 Вселенной по данным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космического аппарата НАСА, предназначенный для изучения реликтового излучения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5" y="1329386"/>
            <a:ext cx="6167870" cy="4086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1289" y="5527964"/>
            <a:ext cx="60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экспериментальной установки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809" y="2777836"/>
            <a:ext cx="4821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двухфазного криогенного детектора на основе аргона для поиска частиц темной материи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0887"/>
            <a:ext cx="5766558" cy="4614991"/>
          </a:xfrm>
        </p:spPr>
      </p:pic>
      <p:sp>
        <p:nvSpPr>
          <p:cNvPr id="6" name="TextBox 5"/>
          <p:cNvSpPr txBox="1"/>
          <p:nvPr/>
        </p:nvSpPr>
        <p:spPr>
          <a:xfrm>
            <a:off x="1039090" y="457201"/>
            <a:ext cx="972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детектора тёмной материи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437" y="2602790"/>
            <a:ext cx="51815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S1 -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первичной сцинтилляции в жидкой фазе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сцинтилляции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газовой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6637" y="521961"/>
            <a:ext cx="4786745" cy="6032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световыхода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сцинтилляции в газовой среде от электрического поля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521961"/>
            <a:ext cx="54725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Задачи:</a:t>
            </a:r>
          </a:p>
          <a:p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устройством двухфазного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криогенного детектора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методом измерения сцинтилляционного выхода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газовой среде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Считать сигналы с кремниевых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фотоумножителей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различных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электрического поля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дальнейшего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оффлайн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код для обработки полученных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зависимость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световыхода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электрического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214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экспериментальной установки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4"/>
          <a:stretch/>
        </p:blipFill>
        <p:spPr>
          <a:xfrm>
            <a:off x="2420547" y="1052946"/>
            <a:ext cx="7291489" cy="55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7403" y="334328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98" y="1690688"/>
            <a:ext cx="5390313" cy="35915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3" y="1690688"/>
            <a:ext cx="5368637" cy="3593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564" y="2369127"/>
            <a:ext cx="15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ru-RU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0364" y="2369127"/>
            <a:ext cx="15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 </a:t>
            </a:r>
            <a:r>
              <a:rPr lang="ru-RU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0254" y="5483576"/>
            <a:ext cx="901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Сигналы, полученный с К-ФЭУ для минимального и максимального значений подаваемого поля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58240" y="11083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0" y="1288906"/>
            <a:ext cx="6474365" cy="4876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4542" y="2295928"/>
            <a:ext cx="3789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световыхода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величины поля в газовом зазоре.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Напряженность поля менялась в пределах: 3.6 – 7.3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/см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на этом участке линейная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256" y="1759527"/>
            <a:ext cx="10087616" cy="433647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изучено устройство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двухфазных криогенных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детекторов, используемых для прямого поиска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тёмной материи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метод измерения сцинтилляционного выхода 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газовой среде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и обработаны сигналы 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кремниевых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фотоумножителей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различных значений электрического поля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газовой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среде двухфазных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детекторов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световыхода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сцинтилляции от величины поля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электролюминесцентном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зазоре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 характер зависимости хорошо согласуется с результата и ранее проведённых экспериментов.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310</TotalTime>
  <Words>296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Базис</vt:lpstr>
      <vt:lpstr>Изучение световыхода сигнала вторичной сцинтилляции в аргоне в зависимости от электрического поля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экспериментальной установки</vt:lpstr>
      <vt:lpstr>Полученные результаты</vt:lpstr>
      <vt:lpstr>Полученные результаты</vt:lpstr>
      <vt:lpstr>Выводы</vt:lpstr>
      <vt:lpstr>Презентация PowerPoint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34</cp:revision>
  <dcterms:created xsi:type="dcterms:W3CDTF">2021-12-15T15:32:13Z</dcterms:created>
  <dcterms:modified xsi:type="dcterms:W3CDTF">2021-12-16T07:13:01Z</dcterms:modified>
</cp:coreProperties>
</file>