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70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818" autoAdjust="0"/>
  </p:normalViewPr>
  <p:slideViewPr>
    <p:cSldViewPr snapToGrid="0" showGuides="1">
      <p:cViewPr>
        <p:scale>
          <a:sx n="100" d="100"/>
          <a:sy n="100" d="100"/>
        </p:scale>
        <p:origin x="72" y="72"/>
      </p:cViewPr>
      <p:guideLst>
        <p:guide orient="horz" pos="2160"/>
        <p:guide pos="370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32490-C5A6-4397-8672-3BF5F9D19C33}" type="datetimeFigureOut">
              <a:rPr lang="ru-RU" smtClean="0"/>
              <a:t>19.12.2021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A2AF1-BE19-49B4-A362-131C0D7ECE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5560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32490-C5A6-4397-8672-3BF5F9D19C33}" type="datetimeFigureOut">
              <a:rPr lang="ru-RU" smtClean="0"/>
              <a:t>19.12.2021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A2AF1-BE19-49B4-A362-131C0D7ECE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0351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32490-C5A6-4397-8672-3BF5F9D19C33}" type="datetimeFigureOut">
              <a:rPr lang="ru-RU" smtClean="0"/>
              <a:t>19.12.2021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A2AF1-BE19-49B4-A362-131C0D7ECE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4348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32490-C5A6-4397-8672-3BF5F9D19C33}" type="datetimeFigureOut">
              <a:rPr lang="ru-RU" smtClean="0"/>
              <a:t>19.12.2021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A2AF1-BE19-49B4-A362-131C0D7ECE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0763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32490-C5A6-4397-8672-3BF5F9D19C33}" type="datetimeFigureOut">
              <a:rPr lang="ru-RU" smtClean="0"/>
              <a:t>19.12.2021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A2AF1-BE19-49B4-A362-131C0D7ECE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0506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32490-C5A6-4397-8672-3BF5F9D19C33}" type="datetimeFigureOut">
              <a:rPr lang="ru-RU" smtClean="0"/>
              <a:t>19.12.2021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A2AF1-BE19-49B4-A362-131C0D7ECE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948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32490-C5A6-4397-8672-3BF5F9D19C33}" type="datetimeFigureOut">
              <a:rPr lang="ru-RU" smtClean="0"/>
              <a:t>19.12.2021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A2AF1-BE19-49B4-A362-131C0D7ECE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4581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32490-C5A6-4397-8672-3BF5F9D19C33}" type="datetimeFigureOut">
              <a:rPr lang="ru-RU" smtClean="0"/>
              <a:t>19.12.2021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A2AF1-BE19-49B4-A362-131C0D7ECE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2053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32490-C5A6-4397-8672-3BF5F9D19C33}" type="datetimeFigureOut">
              <a:rPr lang="ru-RU" smtClean="0"/>
              <a:t>19.12.2021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A2AF1-BE19-49B4-A362-131C0D7ECE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3842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32490-C5A6-4397-8672-3BF5F9D19C33}" type="datetimeFigureOut">
              <a:rPr lang="ru-RU" smtClean="0"/>
              <a:t>19.12.2021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A2AF1-BE19-49B4-A362-131C0D7ECE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7904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32490-C5A6-4397-8672-3BF5F9D19C33}" type="datetimeFigureOut">
              <a:rPr lang="ru-RU" smtClean="0"/>
              <a:t>19.12.2021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A2AF1-BE19-49B4-A362-131C0D7ECE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3869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C32490-C5A6-4397-8672-3BF5F9D19C33}" type="datetimeFigureOut">
              <a:rPr lang="ru-RU" smtClean="0"/>
              <a:t>19.12.2021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9A2AF1-BE19-49B4-A362-131C0D7ECE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8276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405518" y="2642445"/>
            <a:ext cx="1113182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Экситоны</a:t>
            </a:r>
          </a:p>
          <a:p>
            <a:endParaRPr lang="ru-R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5" name="Группа 24"/>
          <p:cNvGrpSpPr/>
          <p:nvPr/>
        </p:nvGrpSpPr>
        <p:grpSpPr>
          <a:xfrm>
            <a:off x="0" y="36475"/>
            <a:ext cx="5655600" cy="3080483"/>
            <a:chOff x="0" y="36475"/>
            <a:chExt cx="5655600" cy="3080483"/>
          </a:xfrm>
        </p:grpSpPr>
        <p:grpSp>
          <p:nvGrpSpPr>
            <p:cNvPr id="14" name="Группа 13"/>
            <p:cNvGrpSpPr/>
            <p:nvPr/>
          </p:nvGrpSpPr>
          <p:grpSpPr>
            <a:xfrm>
              <a:off x="0" y="36475"/>
              <a:ext cx="5655600" cy="3080483"/>
              <a:chOff x="0" y="65882"/>
              <a:chExt cx="5655600" cy="3080483"/>
            </a:xfrm>
          </p:grpSpPr>
          <p:pic>
            <p:nvPicPr>
              <p:cNvPr id="4" name="Рисунок 3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0" y="91420"/>
                <a:ext cx="5655600" cy="3054945"/>
              </a:xfrm>
              <a:prstGeom prst="rect">
                <a:avLst/>
              </a:prstGeom>
            </p:spPr>
          </p:pic>
          <p:sp>
            <p:nvSpPr>
              <p:cNvPr id="5" name="TextBox 4"/>
              <p:cNvSpPr txBox="1"/>
              <p:nvPr/>
            </p:nvSpPr>
            <p:spPr>
              <a:xfrm>
                <a:off x="2657679" y="65882"/>
                <a:ext cx="1393326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ru-RU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Рекомбинация</a:t>
                </a:r>
                <a:endParaRPr lang="ru-RU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276951" y="954568"/>
                <a:ext cx="903262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ru-RU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Ионизация</a:t>
                </a:r>
                <a:endParaRPr lang="ru-RU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4937683" y="437961"/>
                <a:ext cx="662257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ru-RU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128 нм</a:t>
                </a:r>
                <a:endParaRPr lang="ru-RU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3385592" y="907649"/>
                <a:ext cx="574158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ru-RU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7 нс</a:t>
                </a:r>
                <a:endParaRPr lang="ru-RU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3200783" y="1799607"/>
                <a:ext cx="671502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ru-RU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1.6 мкс</a:t>
                </a:r>
                <a:endParaRPr lang="ru-RU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3153075" y="2613403"/>
                <a:ext cx="766918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ru-RU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Триплет</a:t>
                </a:r>
                <a:endParaRPr lang="ru-RU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3293187" y="714960"/>
                <a:ext cx="758967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ru-RU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Синглет</a:t>
                </a:r>
                <a:endParaRPr lang="ru-RU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4" name="Надпись 2"/>
            <p:cNvSpPr txBox="1">
              <a:spLocks noChangeArrowheads="1"/>
            </p:cNvSpPr>
            <p:nvPr/>
          </p:nvSpPr>
          <p:spPr bwMode="auto">
            <a:xfrm>
              <a:off x="242350" y="2599893"/>
              <a:ext cx="1276350" cy="51706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spAutoFit/>
            </a:bodyPr>
            <a:lstStyle/>
            <a:p>
              <a:pPr algn="just">
                <a:lnSpc>
                  <a:spcPct val="115000"/>
                </a:lnSpc>
                <a:spcAft>
                  <a:spcPts val="0"/>
                </a:spcAft>
              </a:pPr>
              <a:r>
                <a:rPr lang="ru-RU" sz="12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     </a:t>
              </a:r>
              <a:r>
                <a:rPr lang="ru-RU" sz="1200" dirty="0" smtClean="0">
                  <a:latin typeface="Times New Roman" panose="02020603050405020304" pitchFamily="18" charset="0"/>
                  <a:ea typeface="Calibri" panose="020F0502020204030204" pitchFamily="34" charset="0"/>
                </a:rPr>
                <a:t>Возбуждение</a:t>
              </a:r>
              <a:endParaRPr lang="ru-RU" sz="1100" dirty="0"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  <a:p>
              <a:pPr algn="just">
                <a:lnSpc>
                  <a:spcPct val="115000"/>
                </a:lnSpc>
                <a:spcAft>
                  <a:spcPts val="0"/>
                </a:spcAft>
              </a:pPr>
              <a:r>
                <a:rPr lang="ru-RU" sz="12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 </a:t>
              </a:r>
              <a:endParaRPr lang="ru-RU" sz="1100" dirty="0"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2763800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15</Words>
  <Application>Microsoft Office PowerPoint</Application>
  <PresentationFormat>Широкоэкранный</PresentationFormat>
  <Paragraphs>10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Тема Office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Пользователь Windows</dc:creator>
  <cp:lastModifiedBy>Пользователь Windows</cp:lastModifiedBy>
  <cp:revision>4</cp:revision>
  <dcterms:created xsi:type="dcterms:W3CDTF">2021-12-18T18:10:45Z</dcterms:created>
  <dcterms:modified xsi:type="dcterms:W3CDTF">2021-12-18T19:31:13Z</dcterms:modified>
</cp:coreProperties>
</file>