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6" d="100"/>
          <a:sy n="86" d="100"/>
        </p:scale>
        <p:origin x="114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68D7-C559-4877-A79C-0496565D31A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AA52-DBDE-4C31-9962-06978A77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95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68D7-C559-4877-A79C-0496565D31A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AA52-DBDE-4C31-9962-06978A77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9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68D7-C559-4877-A79C-0496565D31A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AA52-DBDE-4C31-9962-06978A77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10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68D7-C559-4877-A79C-0496565D31A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AA52-DBDE-4C31-9962-06978A77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35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68D7-C559-4877-A79C-0496565D31A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AA52-DBDE-4C31-9962-06978A77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48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68D7-C559-4877-A79C-0496565D31A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AA52-DBDE-4C31-9962-06978A77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8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68D7-C559-4877-A79C-0496565D31A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AA52-DBDE-4C31-9962-06978A77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23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68D7-C559-4877-A79C-0496565D31A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AA52-DBDE-4C31-9962-06978A77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75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68D7-C559-4877-A79C-0496565D31A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AA52-DBDE-4C31-9962-06978A77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9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68D7-C559-4877-A79C-0496565D31A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AA52-DBDE-4C31-9962-06978A77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8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68D7-C559-4877-A79C-0496565D31A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AA52-DBDE-4C31-9962-06978A77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13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68D7-C559-4877-A79C-0496565D31A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AA52-DBDE-4C31-9962-06978A77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57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jp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568"/>
            <a:ext cx="12010786" cy="4156364"/>
          </a:xfrm>
          <a:prstGeom prst="rect">
            <a:avLst/>
          </a:prstGeom>
        </p:spPr>
      </p:pic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134771"/>
              </p:ext>
            </p:extLst>
          </p:nvPr>
        </p:nvGraphicFramePr>
        <p:xfrm>
          <a:off x="5981700" y="3332163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228617" imgH="190447" progId="Equation.DSMT4">
                  <p:embed/>
                </p:oleObj>
              </mc:Choice>
              <mc:Fallback>
                <p:oleObj name="Equation" r:id="rId4" imgW="228617" imgH="19044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81700" y="3332163"/>
                        <a:ext cx="2286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22837"/>
              </p:ext>
            </p:extLst>
          </p:nvPr>
        </p:nvGraphicFramePr>
        <p:xfrm>
          <a:off x="10768405" y="2251598"/>
          <a:ext cx="720763" cy="297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583920" imgH="241200" progId="Equation.DSMT4">
                  <p:embed/>
                </p:oleObj>
              </mc:Choice>
              <mc:Fallback>
                <p:oleObj name="Equation" r:id="rId6" imgW="583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68405" y="2251598"/>
                        <a:ext cx="720763" cy="297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561238"/>
              </p:ext>
            </p:extLst>
          </p:nvPr>
        </p:nvGraphicFramePr>
        <p:xfrm>
          <a:off x="5047327" y="2251598"/>
          <a:ext cx="639873" cy="28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8" imgW="545760" imgH="241200" progId="Equation.DSMT4">
                  <p:embed/>
                </p:oleObj>
              </mc:Choice>
              <mc:Fallback>
                <p:oleObj name="Equation" r:id="rId8" imgW="545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47327" y="2251598"/>
                        <a:ext cx="639873" cy="28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35373" y="2250041"/>
            <a:ext cx="559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25027" y="2250040"/>
            <a:ext cx="559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03218" y="1973041"/>
            <a:ext cx="922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9257" y="1973041"/>
            <a:ext cx="922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1947" y="3946149"/>
            <a:ext cx="922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10681" y="3946148"/>
            <a:ext cx="922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925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Широкоэкранный</PresentationFormat>
  <Paragraphs>6</Paragraphs>
  <Slides>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MathType 7.0 Equation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</cp:revision>
  <dcterms:created xsi:type="dcterms:W3CDTF">2021-12-18T23:06:26Z</dcterms:created>
  <dcterms:modified xsi:type="dcterms:W3CDTF">2021-12-18T23:32:15Z</dcterms:modified>
</cp:coreProperties>
</file>