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182" autoAdjust="0"/>
  </p:normalViewPr>
  <p:slideViewPr>
    <p:cSldViewPr snapToGrid="0" showGuides="1">
      <p:cViewPr>
        <p:scale>
          <a:sx n="80" d="100"/>
          <a:sy n="80" d="100"/>
        </p:scale>
        <p:origin x="354" y="-372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3672E1-3185-409C-A7B2-A7F8B71B491C}" type="datetimeFigureOut">
              <a:rPr lang="ru-RU" smtClean="0"/>
              <a:t>05.12.2021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1FACF6-09A3-4944-9CB0-8506AB8AE8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9071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1FACF6-09A3-4944-9CB0-8506AB8AE872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85919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CCA9B-C593-4FCD-8E73-53869FBB67F5}" type="datetimeFigureOut">
              <a:rPr lang="ru-RU" smtClean="0"/>
              <a:t>05.12.2021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E6A6C-A039-486F-B3EF-722897840C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0494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CCA9B-C593-4FCD-8E73-53869FBB67F5}" type="datetimeFigureOut">
              <a:rPr lang="ru-RU" smtClean="0"/>
              <a:t>05.12.2021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E6A6C-A039-486F-B3EF-722897840C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297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CCA9B-C593-4FCD-8E73-53869FBB67F5}" type="datetimeFigureOut">
              <a:rPr lang="ru-RU" smtClean="0"/>
              <a:t>05.12.2021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E6A6C-A039-486F-B3EF-722897840C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4916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CCA9B-C593-4FCD-8E73-53869FBB67F5}" type="datetimeFigureOut">
              <a:rPr lang="ru-RU" smtClean="0"/>
              <a:t>05.12.2021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E6A6C-A039-486F-B3EF-722897840C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8439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CCA9B-C593-4FCD-8E73-53869FBB67F5}" type="datetimeFigureOut">
              <a:rPr lang="ru-RU" smtClean="0"/>
              <a:t>05.12.2021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E6A6C-A039-486F-B3EF-722897840C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5776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CCA9B-C593-4FCD-8E73-53869FBB67F5}" type="datetimeFigureOut">
              <a:rPr lang="ru-RU" smtClean="0"/>
              <a:t>05.12.2021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E6A6C-A039-486F-B3EF-722897840C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8807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CCA9B-C593-4FCD-8E73-53869FBB67F5}" type="datetimeFigureOut">
              <a:rPr lang="ru-RU" smtClean="0"/>
              <a:t>05.12.2021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E6A6C-A039-486F-B3EF-722897840C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9181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CCA9B-C593-4FCD-8E73-53869FBB67F5}" type="datetimeFigureOut">
              <a:rPr lang="ru-RU" smtClean="0"/>
              <a:t>05.12.2021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E6A6C-A039-486F-B3EF-722897840C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7122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CCA9B-C593-4FCD-8E73-53869FBB67F5}" type="datetimeFigureOut">
              <a:rPr lang="ru-RU" smtClean="0"/>
              <a:t>05.12.2021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E6A6C-A039-486F-B3EF-722897840C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6326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CCA9B-C593-4FCD-8E73-53869FBB67F5}" type="datetimeFigureOut">
              <a:rPr lang="ru-RU" smtClean="0"/>
              <a:t>05.12.2021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E6A6C-A039-486F-B3EF-722897840C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812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CCA9B-C593-4FCD-8E73-53869FBB67F5}" type="datetimeFigureOut">
              <a:rPr lang="ru-RU" smtClean="0"/>
              <a:t>05.12.2021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E6A6C-A039-486F-B3EF-722897840C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0343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ACCA9B-C593-4FCD-8E73-53869FBB67F5}" type="datetimeFigureOut">
              <a:rPr lang="ru-RU" smtClean="0"/>
              <a:t>05.12.2021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DE6A6C-A039-486F-B3EF-722897840C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5878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7" name="Группа 326"/>
          <p:cNvGrpSpPr/>
          <p:nvPr/>
        </p:nvGrpSpPr>
        <p:grpSpPr>
          <a:xfrm>
            <a:off x="1676289" y="844808"/>
            <a:ext cx="8839422" cy="5403271"/>
            <a:chOff x="1676289" y="810490"/>
            <a:chExt cx="8839422" cy="5403271"/>
          </a:xfrm>
        </p:grpSpPr>
        <p:grpSp>
          <p:nvGrpSpPr>
            <p:cNvPr id="41" name="Группа 40"/>
            <p:cNvGrpSpPr/>
            <p:nvPr/>
          </p:nvGrpSpPr>
          <p:grpSpPr>
            <a:xfrm>
              <a:off x="2438399" y="810490"/>
              <a:ext cx="7370619" cy="5396347"/>
              <a:chOff x="2438399" y="810490"/>
              <a:chExt cx="7370619" cy="5396347"/>
            </a:xfrm>
          </p:grpSpPr>
          <p:sp>
            <p:nvSpPr>
              <p:cNvPr id="7" name="Прямоугольник 6"/>
              <p:cNvSpPr/>
              <p:nvPr/>
            </p:nvSpPr>
            <p:spPr>
              <a:xfrm>
                <a:off x="8437417" y="1759527"/>
                <a:ext cx="1371601" cy="2660074"/>
              </a:xfrm>
              <a:prstGeom prst="rect">
                <a:avLst/>
              </a:prstGeom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9" name="Прямоугольник 8"/>
              <p:cNvSpPr/>
              <p:nvPr/>
            </p:nvSpPr>
            <p:spPr>
              <a:xfrm>
                <a:off x="3976256" y="810490"/>
                <a:ext cx="166255" cy="493222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1" name="Прямоугольник 10"/>
              <p:cNvSpPr/>
              <p:nvPr/>
            </p:nvSpPr>
            <p:spPr>
              <a:xfrm>
                <a:off x="8104908" y="831272"/>
                <a:ext cx="166255" cy="493222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2" name="Прямоугольник 11"/>
              <p:cNvSpPr/>
              <p:nvPr/>
            </p:nvSpPr>
            <p:spPr>
              <a:xfrm>
                <a:off x="2438399" y="1759527"/>
                <a:ext cx="1371601" cy="2660074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3" name="Прямоугольник 12"/>
              <p:cNvSpPr/>
              <p:nvPr/>
            </p:nvSpPr>
            <p:spPr>
              <a:xfrm>
                <a:off x="4156364" y="1759527"/>
                <a:ext cx="83129" cy="2660074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4" name="Прямоугольник 13"/>
              <p:cNvSpPr/>
              <p:nvPr/>
            </p:nvSpPr>
            <p:spPr>
              <a:xfrm>
                <a:off x="8007925" y="1759527"/>
                <a:ext cx="83129" cy="2660074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cxnSp>
            <p:nvCxnSpPr>
              <p:cNvPr id="26" name="Прямая соединительная линия 25"/>
              <p:cNvCxnSpPr/>
              <p:nvPr/>
            </p:nvCxnSpPr>
            <p:spPr>
              <a:xfrm>
                <a:off x="2438399" y="6116781"/>
                <a:ext cx="7370619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Прямая соединительная линия 27"/>
              <p:cNvCxnSpPr/>
              <p:nvPr/>
            </p:nvCxnSpPr>
            <p:spPr>
              <a:xfrm>
                <a:off x="2438399" y="6206836"/>
                <a:ext cx="7370619" cy="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Прямая соединительная линия 33"/>
              <p:cNvCxnSpPr/>
              <p:nvPr/>
            </p:nvCxnSpPr>
            <p:spPr>
              <a:xfrm flipH="1">
                <a:off x="8347363" y="1759527"/>
                <a:ext cx="6927" cy="2570019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Прямая соединительная линия 35"/>
              <p:cNvCxnSpPr/>
              <p:nvPr/>
            </p:nvCxnSpPr>
            <p:spPr>
              <a:xfrm flipH="1">
                <a:off x="3900056" y="1849582"/>
                <a:ext cx="6927" cy="2570019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6" name="Прямая соединительная линия 45"/>
            <p:cNvCxnSpPr/>
            <p:nvPr/>
          </p:nvCxnSpPr>
          <p:spPr>
            <a:xfrm>
              <a:off x="7301344" y="6109855"/>
              <a:ext cx="2507674" cy="6926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Прямая соединительная линия 46"/>
            <p:cNvCxnSpPr/>
            <p:nvPr/>
          </p:nvCxnSpPr>
          <p:spPr>
            <a:xfrm>
              <a:off x="7301344" y="6206835"/>
              <a:ext cx="2507674" cy="6926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5" name="Группа 174"/>
            <p:cNvGrpSpPr/>
            <p:nvPr/>
          </p:nvGrpSpPr>
          <p:grpSpPr>
            <a:xfrm>
              <a:off x="2452256" y="824894"/>
              <a:ext cx="6726471" cy="5381940"/>
              <a:chOff x="2452256" y="831821"/>
              <a:chExt cx="6726471" cy="5381940"/>
            </a:xfrm>
          </p:grpSpPr>
          <p:cxnSp>
            <p:nvCxnSpPr>
              <p:cNvPr id="43" name="Прямая соединительная линия 42"/>
              <p:cNvCxnSpPr/>
              <p:nvPr/>
            </p:nvCxnSpPr>
            <p:spPr>
              <a:xfrm>
                <a:off x="2452256" y="6109856"/>
                <a:ext cx="2507674" cy="692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" name="Прямая соединительная линия 44"/>
              <p:cNvCxnSpPr/>
              <p:nvPr/>
            </p:nvCxnSpPr>
            <p:spPr>
              <a:xfrm>
                <a:off x="2452256" y="6206835"/>
                <a:ext cx="2507674" cy="692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67" name="Группа 66"/>
              <p:cNvGrpSpPr/>
              <p:nvPr/>
            </p:nvGrpSpPr>
            <p:grpSpPr>
              <a:xfrm>
                <a:off x="4740851" y="2105887"/>
                <a:ext cx="2625437" cy="166255"/>
                <a:chOff x="4810989" y="3602182"/>
                <a:chExt cx="2625437" cy="166255"/>
              </a:xfrm>
            </p:grpSpPr>
            <p:cxnSp>
              <p:nvCxnSpPr>
                <p:cNvPr id="53" name="Прямая соединительная линия 52"/>
                <p:cNvCxnSpPr/>
                <p:nvPr/>
              </p:nvCxnSpPr>
              <p:spPr>
                <a:xfrm>
                  <a:off x="4810989" y="3602182"/>
                  <a:ext cx="262543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Прямая соединительная линия 57"/>
                <p:cNvCxnSpPr/>
                <p:nvPr/>
              </p:nvCxnSpPr>
              <p:spPr>
                <a:xfrm>
                  <a:off x="4810989" y="3768437"/>
                  <a:ext cx="262543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Прямая соединительная линия 59"/>
                <p:cNvCxnSpPr/>
                <p:nvPr/>
              </p:nvCxnSpPr>
              <p:spPr>
                <a:xfrm>
                  <a:off x="4810989" y="3602182"/>
                  <a:ext cx="0" cy="166254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3" name="Прямоугольник 62"/>
                <p:cNvSpPr/>
                <p:nvPr/>
              </p:nvSpPr>
              <p:spPr>
                <a:xfrm>
                  <a:off x="5098473" y="3602182"/>
                  <a:ext cx="318654" cy="166254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64" name="Прямоугольник 63"/>
                <p:cNvSpPr/>
                <p:nvPr/>
              </p:nvSpPr>
              <p:spPr>
                <a:xfrm>
                  <a:off x="5666508" y="3602182"/>
                  <a:ext cx="318654" cy="166254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65" name="Прямоугольник 64"/>
                <p:cNvSpPr/>
                <p:nvPr/>
              </p:nvSpPr>
              <p:spPr>
                <a:xfrm>
                  <a:off x="6309015" y="3602182"/>
                  <a:ext cx="318654" cy="166254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66" name="Прямоугольник 65"/>
                <p:cNvSpPr/>
                <p:nvPr/>
              </p:nvSpPr>
              <p:spPr>
                <a:xfrm>
                  <a:off x="6954980" y="3602182"/>
                  <a:ext cx="318654" cy="166254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</p:grpSp>
          <p:grpSp>
            <p:nvGrpSpPr>
              <p:cNvPr id="69" name="Группа 68"/>
              <p:cNvGrpSpPr/>
              <p:nvPr/>
            </p:nvGrpSpPr>
            <p:grpSpPr>
              <a:xfrm>
                <a:off x="4810989" y="3934690"/>
                <a:ext cx="2625437" cy="166255"/>
                <a:chOff x="4810989" y="3602182"/>
                <a:chExt cx="2625437" cy="166255"/>
              </a:xfrm>
            </p:grpSpPr>
            <p:cxnSp>
              <p:nvCxnSpPr>
                <p:cNvPr id="70" name="Прямая соединительная линия 69"/>
                <p:cNvCxnSpPr/>
                <p:nvPr/>
              </p:nvCxnSpPr>
              <p:spPr>
                <a:xfrm>
                  <a:off x="4810989" y="3602182"/>
                  <a:ext cx="262543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Прямая соединительная линия 70"/>
                <p:cNvCxnSpPr/>
                <p:nvPr/>
              </p:nvCxnSpPr>
              <p:spPr>
                <a:xfrm>
                  <a:off x="4810989" y="3768437"/>
                  <a:ext cx="262543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Прямая соединительная линия 71"/>
                <p:cNvCxnSpPr/>
                <p:nvPr/>
              </p:nvCxnSpPr>
              <p:spPr>
                <a:xfrm>
                  <a:off x="4810989" y="3602182"/>
                  <a:ext cx="0" cy="166254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3" name="Прямоугольник 72"/>
                <p:cNvSpPr/>
                <p:nvPr/>
              </p:nvSpPr>
              <p:spPr>
                <a:xfrm>
                  <a:off x="5098473" y="3602182"/>
                  <a:ext cx="318654" cy="166254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74" name="Прямоугольник 73"/>
                <p:cNvSpPr/>
                <p:nvPr/>
              </p:nvSpPr>
              <p:spPr>
                <a:xfrm>
                  <a:off x="5666508" y="3602182"/>
                  <a:ext cx="318654" cy="166254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75" name="Прямоугольник 74"/>
                <p:cNvSpPr/>
                <p:nvPr/>
              </p:nvSpPr>
              <p:spPr>
                <a:xfrm>
                  <a:off x="6309015" y="3602182"/>
                  <a:ext cx="318654" cy="166254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76" name="Прямоугольник 75"/>
                <p:cNvSpPr/>
                <p:nvPr/>
              </p:nvSpPr>
              <p:spPr>
                <a:xfrm>
                  <a:off x="6954980" y="3602182"/>
                  <a:ext cx="318654" cy="166254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</p:grpSp>
          <p:grpSp>
            <p:nvGrpSpPr>
              <p:cNvPr id="77" name="Группа 76"/>
              <p:cNvGrpSpPr/>
              <p:nvPr/>
            </p:nvGrpSpPr>
            <p:grpSpPr>
              <a:xfrm>
                <a:off x="4810989" y="5631871"/>
                <a:ext cx="2625437" cy="166255"/>
                <a:chOff x="4810989" y="3602182"/>
                <a:chExt cx="2625437" cy="166255"/>
              </a:xfrm>
            </p:grpSpPr>
            <p:cxnSp>
              <p:nvCxnSpPr>
                <p:cNvPr id="78" name="Прямая соединительная линия 77"/>
                <p:cNvCxnSpPr/>
                <p:nvPr/>
              </p:nvCxnSpPr>
              <p:spPr>
                <a:xfrm>
                  <a:off x="4810989" y="3602182"/>
                  <a:ext cx="262543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Прямая соединительная линия 78"/>
                <p:cNvCxnSpPr/>
                <p:nvPr/>
              </p:nvCxnSpPr>
              <p:spPr>
                <a:xfrm>
                  <a:off x="4810989" y="3768437"/>
                  <a:ext cx="262543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Прямая соединительная линия 79"/>
                <p:cNvCxnSpPr/>
                <p:nvPr/>
              </p:nvCxnSpPr>
              <p:spPr>
                <a:xfrm>
                  <a:off x="4810989" y="3602182"/>
                  <a:ext cx="0" cy="166254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1" name="Прямоугольник 80"/>
                <p:cNvSpPr/>
                <p:nvPr/>
              </p:nvSpPr>
              <p:spPr>
                <a:xfrm>
                  <a:off x="5098473" y="3602182"/>
                  <a:ext cx="318654" cy="166254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82" name="Прямоугольник 81"/>
                <p:cNvSpPr/>
                <p:nvPr/>
              </p:nvSpPr>
              <p:spPr>
                <a:xfrm>
                  <a:off x="5666508" y="3602182"/>
                  <a:ext cx="318654" cy="166254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83" name="Прямоугольник 82"/>
                <p:cNvSpPr/>
                <p:nvPr/>
              </p:nvSpPr>
              <p:spPr>
                <a:xfrm>
                  <a:off x="6309015" y="3602182"/>
                  <a:ext cx="318654" cy="166254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84" name="Прямоугольник 83"/>
                <p:cNvSpPr/>
                <p:nvPr/>
              </p:nvSpPr>
              <p:spPr>
                <a:xfrm>
                  <a:off x="6954980" y="3602182"/>
                  <a:ext cx="318654" cy="166254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</p:grpSp>
          <p:cxnSp>
            <p:nvCxnSpPr>
              <p:cNvPr id="88" name="Прямая соединительная линия 87"/>
              <p:cNvCxnSpPr/>
              <p:nvPr/>
            </p:nvCxnSpPr>
            <p:spPr>
              <a:xfrm>
                <a:off x="7361525" y="2105887"/>
                <a:ext cx="0" cy="16625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3" name="Прямоугольник 92"/>
              <p:cNvSpPr/>
              <p:nvPr/>
            </p:nvSpPr>
            <p:spPr>
              <a:xfrm>
                <a:off x="4740851" y="1419612"/>
                <a:ext cx="2625437" cy="23552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cxnSp>
            <p:nvCxnSpPr>
              <p:cNvPr id="95" name="Прямая соединительная линия 94"/>
              <p:cNvCxnSpPr/>
              <p:nvPr/>
            </p:nvCxnSpPr>
            <p:spPr>
              <a:xfrm>
                <a:off x="4736088" y="1698101"/>
                <a:ext cx="2625437" cy="8655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Прямая со стрелкой 97"/>
              <p:cNvCxnSpPr/>
              <p:nvPr/>
            </p:nvCxnSpPr>
            <p:spPr>
              <a:xfrm>
                <a:off x="4135584" y="831821"/>
                <a:ext cx="3962397" cy="611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0" name="Группа 129"/>
              <p:cNvGrpSpPr/>
              <p:nvPr/>
            </p:nvGrpSpPr>
            <p:grpSpPr>
              <a:xfrm>
                <a:off x="7372435" y="1655139"/>
                <a:ext cx="352605" cy="268648"/>
                <a:chOff x="7349918" y="1642155"/>
                <a:chExt cx="352605" cy="268648"/>
              </a:xfrm>
            </p:grpSpPr>
            <p:cxnSp>
              <p:nvCxnSpPr>
                <p:cNvPr id="116" name="Прямая соединительная линия 115"/>
                <p:cNvCxnSpPr/>
                <p:nvPr/>
              </p:nvCxnSpPr>
              <p:spPr>
                <a:xfrm>
                  <a:off x="7349918" y="1642155"/>
                  <a:ext cx="253712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26" name="Группа 125"/>
                <p:cNvGrpSpPr/>
                <p:nvPr/>
              </p:nvGrpSpPr>
              <p:grpSpPr>
                <a:xfrm>
                  <a:off x="7507253" y="1643167"/>
                  <a:ext cx="195270" cy="267636"/>
                  <a:chOff x="7508120" y="1656151"/>
                  <a:chExt cx="195270" cy="267636"/>
                </a:xfrm>
              </p:grpSpPr>
              <p:cxnSp>
                <p:nvCxnSpPr>
                  <p:cNvPr id="117" name="Прямая соединительная линия 116"/>
                  <p:cNvCxnSpPr/>
                  <p:nvPr/>
                </p:nvCxnSpPr>
                <p:spPr>
                  <a:xfrm>
                    <a:off x="7604497" y="1656151"/>
                    <a:ext cx="0" cy="264174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1" name="Прямая соединительная линия 120"/>
                  <p:cNvCxnSpPr/>
                  <p:nvPr/>
                </p:nvCxnSpPr>
                <p:spPr>
                  <a:xfrm>
                    <a:off x="7508120" y="1921489"/>
                    <a:ext cx="195270" cy="2298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27" name="Группа 126"/>
              <p:cNvGrpSpPr/>
              <p:nvPr/>
            </p:nvGrpSpPr>
            <p:grpSpPr>
              <a:xfrm>
                <a:off x="7301352" y="2272146"/>
                <a:ext cx="117953" cy="519543"/>
                <a:chOff x="7588381" y="1256340"/>
                <a:chExt cx="58976" cy="253716"/>
              </a:xfrm>
            </p:grpSpPr>
            <p:cxnSp>
              <p:nvCxnSpPr>
                <p:cNvPr id="128" name="Прямая соединительная линия 127"/>
                <p:cNvCxnSpPr/>
                <p:nvPr/>
              </p:nvCxnSpPr>
              <p:spPr>
                <a:xfrm>
                  <a:off x="7618477" y="1256340"/>
                  <a:ext cx="0" cy="25371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Прямая соединительная линия 128"/>
                <p:cNvCxnSpPr/>
                <p:nvPr/>
              </p:nvCxnSpPr>
              <p:spPr>
                <a:xfrm>
                  <a:off x="7588381" y="1508515"/>
                  <a:ext cx="58976" cy="126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1" name="Группа 130"/>
              <p:cNvGrpSpPr/>
              <p:nvPr/>
            </p:nvGrpSpPr>
            <p:grpSpPr>
              <a:xfrm>
                <a:off x="9021999" y="4427413"/>
                <a:ext cx="156728" cy="255980"/>
                <a:chOff x="7538695" y="1244327"/>
                <a:chExt cx="156728" cy="255980"/>
              </a:xfrm>
            </p:grpSpPr>
            <p:cxnSp>
              <p:nvCxnSpPr>
                <p:cNvPr id="132" name="Прямая соединительная линия 131"/>
                <p:cNvCxnSpPr/>
                <p:nvPr/>
              </p:nvCxnSpPr>
              <p:spPr>
                <a:xfrm>
                  <a:off x="7617059" y="1244327"/>
                  <a:ext cx="0" cy="25371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" name="Прямая соединительная линия 132"/>
                <p:cNvCxnSpPr/>
                <p:nvPr/>
              </p:nvCxnSpPr>
              <p:spPr>
                <a:xfrm flipV="1">
                  <a:off x="7538695" y="1499363"/>
                  <a:ext cx="156728" cy="944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4" name="Группа 133"/>
              <p:cNvGrpSpPr/>
              <p:nvPr/>
            </p:nvGrpSpPr>
            <p:grpSpPr>
              <a:xfrm>
                <a:off x="8339568" y="4498397"/>
                <a:ext cx="316090" cy="254134"/>
                <a:chOff x="7366288" y="1239978"/>
                <a:chExt cx="316090" cy="254134"/>
              </a:xfrm>
            </p:grpSpPr>
            <p:cxnSp>
              <p:nvCxnSpPr>
                <p:cNvPr id="135" name="Прямая соединительная линия 134"/>
                <p:cNvCxnSpPr/>
                <p:nvPr/>
              </p:nvCxnSpPr>
              <p:spPr>
                <a:xfrm>
                  <a:off x="7366288" y="1239978"/>
                  <a:ext cx="253712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36" name="Группа 135"/>
                <p:cNvGrpSpPr/>
                <p:nvPr/>
              </p:nvGrpSpPr>
              <p:grpSpPr>
                <a:xfrm>
                  <a:off x="7547225" y="1239978"/>
                  <a:ext cx="135153" cy="254134"/>
                  <a:chOff x="7548092" y="1252962"/>
                  <a:chExt cx="135153" cy="254134"/>
                </a:xfrm>
              </p:grpSpPr>
              <p:cxnSp>
                <p:nvCxnSpPr>
                  <p:cNvPr id="137" name="Прямая соединительная линия 136"/>
                  <p:cNvCxnSpPr/>
                  <p:nvPr/>
                </p:nvCxnSpPr>
                <p:spPr>
                  <a:xfrm>
                    <a:off x="7615669" y="1252962"/>
                    <a:ext cx="0" cy="253716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8" name="Прямая соединительная линия 137"/>
                  <p:cNvCxnSpPr/>
                  <p:nvPr/>
                </p:nvCxnSpPr>
                <p:spPr>
                  <a:xfrm>
                    <a:off x="7548092" y="1505742"/>
                    <a:ext cx="135153" cy="1354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40" name="Прямая соединительная линия 139"/>
              <p:cNvCxnSpPr/>
              <p:nvPr/>
            </p:nvCxnSpPr>
            <p:spPr>
              <a:xfrm flipH="1">
                <a:off x="8339568" y="4371536"/>
                <a:ext cx="1" cy="180109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Прямая соединительная линия 141"/>
              <p:cNvCxnSpPr/>
              <p:nvPr/>
            </p:nvCxnSpPr>
            <p:spPr>
              <a:xfrm flipH="1">
                <a:off x="3906982" y="4456404"/>
                <a:ext cx="1" cy="180109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4" name="Группа 143"/>
              <p:cNvGrpSpPr/>
              <p:nvPr/>
            </p:nvGrpSpPr>
            <p:grpSpPr>
              <a:xfrm>
                <a:off x="3535508" y="4602497"/>
                <a:ext cx="378189" cy="250841"/>
                <a:chOff x="7546174" y="1239977"/>
                <a:chExt cx="378189" cy="250841"/>
              </a:xfrm>
            </p:grpSpPr>
            <p:cxnSp>
              <p:nvCxnSpPr>
                <p:cNvPr id="145" name="Прямая соединительная линия 144"/>
                <p:cNvCxnSpPr/>
                <p:nvPr/>
              </p:nvCxnSpPr>
              <p:spPr>
                <a:xfrm flipH="1">
                  <a:off x="7620000" y="1239978"/>
                  <a:ext cx="30436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46" name="Группа 145"/>
                <p:cNvGrpSpPr/>
                <p:nvPr/>
              </p:nvGrpSpPr>
              <p:grpSpPr>
                <a:xfrm>
                  <a:off x="7546174" y="1239977"/>
                  <a:ext cx="131709" cy="250841"/>
                  <a:chOff x="7547041" y="1252961"/>
                  <a:chExt cx="131709" cy="250841"/>
                </a:xfrm>
              </p:grpSpPr>
              <p:cxnSp>
                <p:nvCxnSpPr>
                  <p:cNvPr id="147" name="Прямая соединительная линия 146"/>
                  <p:cNvCxnSpPr/>
                  <p:nvPr/>
                </p:nvCxnSpPr>
                <p:spPr>
                  <a:xfrm>
                    <a:off x="7620867" y="1252961"/>
                    <a:ext cx="0" cy="243915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8" name="Прямая соединительная линия 147"/>
                  <p:cNvCxnSpPr/>
                  <p:nvPr/>
                </p:nvCxnSpPr>
                <p:spPr>
                  <a:xfrm>
                    <a:off x="7547041" y="1498073"/>
                    <a:ext cx="131709" cy="5729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55" name="Группа 154"/>
              <p:cNvGrpSpPr/>
              <p:nvPr/>
            </p:nvGrpSpPr>
            <p:grpSpPr>
              <a:xfrm>
                <a:off x="3056331" y="4426527"/>
                <a:ext cx="135735" cy="263237"/>
                <a:chOff x="7543039" y="1243441"/>
                <a:chExt cx="135735" cy="263237"/>
              </a:xfrm>
            </p:grpSpPr>
            <p:cxnSp>
              <p:nvCxnSpPr>
                <p:cNvPr id="156" name="Прямая соединительная линия 155"/>
                <p:cNvCxnSpPr>
                  <a:stCxn id="12" idx="2"/>
                </p:cNvCxnSpPr>
                <p:nvPr/>
              </p:nvCxnSpPr>
              <p:spPr>
                <a:xfrm flipH="1">
                  <a:off x="7610906" y="1243441"/>
                  <a:ext cx="2" cy="26323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7" name="Прямая соединительная линия 156"/>
                <p:cNvCxnSpPr/>
                <p:nvPr/>
              </p:nvCxnSpPr>
              <p:spPr>
                <a:xfrm>
                  <a:off x="7543039" y="1506678"/>
                  <a:ext cx="135735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9" name="Группа 158"/>
              <p:cNvGrpSpPr/>
              <p:nvPr/>
            </p:nvGrpSpPr>
            <p:grpSpPr>
              <a:xfrm>
                <a:off x="7366285" y="3684190"/>
                <a:ext cx="559565" cy="2065449"/>
                <a:chOff x="7230676" y="1239978"/>
                <a:chExt cx="444788" cy="254571"/>
              </a:xfrm>
            </p:grpSpPr>
            <p:cxnSp>
              <p:nvCxnSpPr>
                <p:cNvPr id="160" name="Прямая соединительная линия 159"/>
                <p:cNvCxnSpPr/>
                <p:nvPr/>
              </p:nvCxnSpPr>
              <p:spPr>
                <a:xfrm>
                  <a:off x="7230676" y="1239978"/>
                  <a:ext cx="389324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61" name="Группа 160"/>
                <p:cNvGrpSpPr/>
                <p:nvPr/>
              </p:nvGrpSpPr>
              <p:grpSpPr>
                <a:xfrm>
                  <a:off x="7570455" y="1239978"/>
                  <a:ext cx="105009" cy="254571"/>
                  <a:chOff x="7571322" y="1252962"/>
                  <a:chExt cx="105009" cy="254571"/>
                </a:xfrm>
              </p:grpSpPr>
              <p:cxnSp>
                <p:nvCxnSpPr>
                  <p:cNvPr id="162" name="Прямая соединительная линия 161"/>
                  <p:cNvCxnSpPr/>
                  <p:nvPr/>
                </p:nvCxnSpPr>
                <p:spPr>
                  <a:xfrm>
                    <a:off x="7615669" y="1252962"/>
                    <a:ext cx="0" cy="253716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3" name="Прямая соединительная линия 162"/>
                  <p:cNvCxnSpPr/>
                  <p:nvPr/>
                </p:nvCxnSpPr>
                <p:spPr>
                  <a:xfrm>
                    <a:off x="7571322" y="1507533"/>
                    <a:ext cx="105009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71" name="Прямая соединительная линия 170"/>
              <p:cNvCxnSpPr/>
              <p:nvPr/>
            </p:nvCxnSpPr>
            <p:spPr>
              <a:xfrm>
                <a:off x="7366288" y="3684190"/>
                <a:ext cx="0" cy="2505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6" name="Прямоугольник 175"/>
            <p:cNvSpPr/>
            <p:nvPr/>
          </p:nvSpPr>
          <p:spPr>
            <a:xfrm>
              <a:off x="7286625" y="2349446"/>
              <a:ext cx="149801" cy="2898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78" name="Прямая соединительная линия 177"/>
            <p:cNvCxnSpPr/>
            <p:nvPr/>
          </p:nvCxnSpPr>
          <p:spPr>
            <a:xfrm>
              <a:off x="7637321" y="3684190"/>
              <a:ext cx="2318" cy="225941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Прямая соединительная линия 179"/>
            <p:cNvCxnSpPr/>
            <p:nvPr/>
          </p:nvCxnSpPr>
          <p:spPr>
            <a:xfrm>
              <a:off x="7436426" y="5798125"/>
              <a:ext cx="0" cy="15239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Прямая соединительная линия 181"/>
            <p:cNvCxnSpPr/>
            <p:nvPr/>
          </p:nvCxnSpPr>
          <p:spPr>
            <a:xfrm>
              <a:off x="7437300" y="5943601"/>
              <a:ext cx="2801853" cy="1384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7" name="Прямоугольник 216"/>
            <p:cNvSpPr/>
            <p:nvPr/>
          </p:nvSpPr>
          <p:spPr>
            <a:xfrm>
              <a:off x="7559688" y="3896604"/>
              <a:ext cx="149801" cy="2898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8" name="Прямоугольник 217"/>
            <p:cNvSpPr/>
            <p:nvPr/>
          </p:nvSpPr>
          <p:spPr>
            <a:xfrm>
              <a:off x="7559688" y="4830688"/>
              <a:ext cx="149801" cy="2898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9" name="Прямоугольник 218"/>
            <p:cNvSpPr/>
            <p:nvPr/>
          </p:nvSpPr>
          <p:spPr>
            <a:xfrm>
              <a:off x="7569179" y="4363646"/>
              <a:ext cx="149801" cy="2898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20" name="Прямоугольник 219"/>
            <p:cNvSpPr/>
            <p:nvPr/>
          </p:nvSpPr>
          <p:spPr>
            <a:xfrm>
              <a:off x="7776054" y="5271665"/>
              <a:ext cx="149801" cy="2898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21" name="Прямоугольник 220"/>
            <p:cNvSpPr/>
            <p:nvPr/>
          </p:nvSpPr>
          <p:spPr>
            <a:xfrm>
              <a:off x="7567615" y="5446118"/>
              <a:ext cx="149801" cy="2898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223" name="Прямая соединительная линия 222"/>
            <p:cNvCxnSpPr/>
            <p:nvPr/>
          </p:nvCxnSpPr>
          <p:spPr>
            <a:xfrm>
              <a:off x="7157776" y="4750267"/>
              <a:ext cx="487289" cy="25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6" name="Прямая соединительная линия 225"/>
            <p:cNvCxnSpPr/>
            <p:nvPr/>
          </p:nvCxnSpPr>
          <p:spPr>
            <a:xfrm>
              <a:off x="4611184" y="4741687"/>
              <a:ext cx="487289" cy="25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7" name="Прямая соединительная линия 226"/>
            <p:cNvCxnSpPr/>
            <p:nvPr/>
          </p:nvCxnSpPr>
          <p:spPr>
            <a:xfrm>
              <a:off x="4611451" y="5213669"/>
              <a:ext cx="487289" cy="25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8" name="Прямая соединительная линия 227"/>
            <p:cNvCxnSpPr/>
            <p:nvPr/>
          </p:nvCxnSpPr>
          <p:spPr>
            <a:xfrm>
              <a:off x="7152350" y="5219872"/>
              <a:ext cx="487289" cy="25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2" name="Прямоугольник 231"/>
            <p:cNvSpPr/>
            <p:nvPr/>
          </p:nvSpPr>
          <p:spPr>
            <a:xfrm>
              <a:off x="8445173" y="1869489"/>
              <a:ext cx="150664" cy="242026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33" name="Прямоугольник 232"/>
            <p:cNvSpPr/>
            <p:nvPr/>
          </p:nvSpPr>
          <p:spPr>
            <a:xfrm>
              <a:off x="3659336" y="1869489"/>
              <a:ext cx="150664" cy="242026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235" name="Прямая соединительная линия 234"/>
            <p:cNvCxnSpPr/>
            <p:nvPr/>
          </p:nvCxnSpPr>
          <p:spPr>
            <a:xfrm>
              <a:off x="7355007" y="4094017"/>
              <a:ext cx="0" cy="1957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Прямая соединительная линия 236"/>
            <p:cNvCxnSpPr/>
            <p:nvPr/>
          </p:nvCxnSpPr>
          <p:spPr>
            <a:xfrm>
              <a:off x="7360328" y="4289757"/>
              <a:ext cx="27931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2" name="Прямоугольник 241"/>
            <p:cNvSpPr/>
            <p:nvPr/>
          </p:nvSpPr>
          <p:spPr>
            <a:xfrm rot="16200000">
              <a:off x="9581720" y="5805599"/>
              <a:ext cx="149801" cy="2898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43" name="Овал 242"/>
            <p:cNvSpPr/>
            <p:nvPr/>
          </p:nvSpPr>
          <p:spPr>
            <a:xfrm>
              <a:off x="10228358" y="5940184"/>
              <a:ext cx="45719" cy="4632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247" name="Прямая соединительная линия 246"/>
            <p:cNvCxnSpPr/>
            <p:nvPr/>
          </p:nvCxnSpPr>
          <p:spPr>
            <a:xfrm flipV="1">
              <a:off x="5943268" y="1056098"/>
              <a:ext cx="0" cy="7442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Прямая соединительная линия 247"/>
            <p:cNvCxnSpPr/>
            <p:nvPr/>
          </p:nvCxnSpPr>
          <p:spPr>
            <a:xfrm flipV="1">
              <a:off x="6198428" y="1056098"/>
              <a:ext cx="0" cy="7442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2" name="Группа 311"/>
            <p:cNvGrpSpPr/>
            <p:nvPr/>
          </p:nvGrpSpPr>
          <p:grpSpPr>
            <a:xfrm>
              <a:off x="1676289" y="3281235"/>
              <a:ext cx="8839422" cy="71363"/>
              <a:chOff x="598339" y="6431770"/>
              <a:chExt cx="13033225" cy="277292"/>
            </a:xfrm>
          </p:grpSpPr>
          <p:grpSp>
            <p:nvGrpSpPr>
              <p:cNvPr id="282" name="Группа 281"/>
              <p:cNvGrpSpPr/>
              <p:nvPr/>
            </p:nvGrpSpPr>
            <p:grpSpPr>
              <a:xfrm>
                <a:off x="598339" y="6439970"/>
                <a:ext cx="6528727" cy="269092"/>
                <a:chOff x="1019653" y="6395191"/>
                <a:chExt cx="6528727" cy="269092"/>
              </a:xfrm>
            </p:grpSpPr>
            <p:grpSp>
              <p:nvGrpSpPr>
                <p:cNvPr id="283" name="Группа 282"/>
                <p:cNvGrpSpPr/>
                <p:nvPr/>
              </p:nvGrpSpPr>
              <p:grpSpPr>
                <a:xfrm>
                  <a:off x="1019653" y="6395193"/>
                  <a:ext cx="3266712" cy="269090"/>
                  <a:chOff x="536345" y="1103803"/>
                  <a:chExt cx="3266712" cy="269090"/>
                </a:xfrm>
              </p:grpSpPr>
              <p:grpSp>
                <p:nvGrpSpPr>
                  <p:cNvPr id="291" name="Группа 290"/>
                  <p:cNvGrpSpPr/>
                  <p:nvPr/>
                </p:nvGrpSpPr>
                <p:grpSpPr>
                  <a:xfrm>
                    <a:off x="536345" y="1110729"/>
                    <a:ext cx="1634870" cy="262164"/>
                    <a:chOff x="497079" y="1110729"/>
                    <a:chExt cx="1634870" cy="262164"/>
                  </a:xfrm>
                </p:grpSpPr>
                <p:cxnSp>
                  <p:nvCxnSpPr>
                    <p:cNvPr id="295" name="Скругленная соединительная линия 294"/>
                    <p:cNvCxnSpPr/>
                    <p:nvPr/>
                  </p:nvCxnSpPr>
                  <p:spPr>
                    <a:xfrm>
                      <a:off x="1287678" y="1110730"/>
                      <a:ext cx="844271" cy="262163"/>
                    </a:xfrm>
                    <a:prstGeom prst="curvedConnector3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96" name="Скругленная соединительная линия 295"/>
                    <p:cNvCxnSpPr/>
                    <p:nvPr/>
                  </p:nvCxnSpPr>
                  <p:spPr>
                    <a:xfrm rot="10800000" flipV="1">
                      <a:off x="497079" y="1110729"/>
                      <a:ext cx="823070" cy="262164"/>
                    </a:xfrm>
                    <a:prstGeom prst="curvedConnector3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92" name="Группа 291"/>
                  <p:cNvGrpSpPr/>
                  <p:nvPr/>
                </p:nvGrpSpPr>
                <p:grpSpPr>
                  <a:xfrm>
                    <a:off x="2168187" y="1103803"/>
                    <a:ext cx="1634870" cy="262164"/>
                    <a:chOff x="497079" y="1110729"/>
                    <a:chExt cx="1634870" cy="262164"/>
                  </a:xfrm>
                </p:grpSpPr>
                <p:cxnSp>
                  <p:nvCxnSpPr>
                    <p:cNvPr id="293" name="Скругленная соединительная линия 292"/>
                    <p:cNvCxnSpPr/>
                    <p:nvPr/>
                  </p:nvCxnSpPr>
                  <p:spPr>
                    <a:xfrm>
                      <a:off x="1287678" y="1110730"/>
                      <a:ext cx="844271" cy="262163"/>
                    </a:xfrm>
                    <a:prstGeom prst="curvedConnector3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94" name="Скругленная соединительная линия 293"/>
                    <p:cNvCxnSpPr/>
                    <p:nvPr/>
                  </p:nvCxnSpPr>
                  <p:spPr>
                    <a:xfrm rot="10800000" flipV="1">
                      <a:off x="497079" y="1110729"/>
                      <a:ext cx="823070" cy="262164"/>
                    </a:xfrm>
                    <a:prstGeom prst="curvedConnector3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284" name="Группа 283"/>
                <p:cNvGrpSpPr/>
                <p:nvPr/>
              </p:nvGrpSpPr>
              <p:grpSpPr>
                <a:xfrm>
                  <a:off x="4281668" y="6395191"/>
                  <a:ext cx="3266712" cy="269090"/>
                  <a:chOff x="536345" y="1103803"/>
                  <a:chExt cx="3266712" cy="269090"/>
                </a:xfrm>
              </p:grpSpPr>
              <p:grpSp>
                <p:nvGrpSpPr>
                  <p:cNvPr id="285" name="Группа 284"/>
                  <p:cNvGrpSpPr/>
                  <p:nvPr/>
                </p:nvGrpSpPr>
                <p:grpSpPr>
                  <a:xfrm>
                    <a:off x="536345" y="1110729"/>
                    <a:ext cx="1634870" cy="262164"/>
                    <a:chOff x="497079" y="1110729"/>
                    <a:chExt cx="1634870" cy="262164"/>
                  </a:xfrm>
                </p:grpSpPr>
                <p:cxnSp>
                  <p:nvCxnSpPr>
                    <p:cNvPr id="289" name="Скругленная соединительная линия 288"/>
                    <p:cNvCxnSpPr/>
                    <p:nvPr/>
                  </p:nvCxnSpPr>
                  <p:spPr>
                    <a:xfrm>
                      <a:off x="1287678" y="1110730"/>
                      <a:ext cx="844271" cy="262163"/>
                    </a:xfrm>
                    <a:prstGeom prst="curvedConnector3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90" name="Скругленная соединительная линия 289"/>
                    <p:cNvCxnSpPr/>
                    <p:nvPr/>
                  </p:nvCxnSpPr>
                  <p:spPr>
                    <a:xfrm rot="10800000" flipV="1">
                      <a:off x="497079" y="1110729"/>
                      <a:ext cx="823070" cy="262164"/>
                    </a:xfrm>
                    <a:prstGeom prst="curvedConnector3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86" name="Группа 285"/>
                  <p:cNvGrpSpPr/>
                  <p:nvPr/>
                </p:nvGrpSpPr>
                <p:grpSpPr>
                  <a:xfrm>
                    <a:off x="2168187" y="1103803"/>
                    <a:ext cx="1634870" cy="262164"/>
                    <a:chOff x="497079" y="1110729"/>
                    <a:chExt cx="1634870" cy="262164"/>
                  </a:xfrm>
                </p:grpSpPr>
                <p:cxnSp>
                  <p:nvCxnSpPr>
                    <p:cNvPr id="287" name="Скругленная соединительная линия 286"/>
                    <p:cNvCxnSpPr/>
                    <p:nvPr/>
                  </p:nvCxnSpPr>
                  <p:spPr>
                    <a:xfrm>
                      <a:off x="1287678" y="1110730"/>
                      <a:ext cx="844271" cy="262163"/>
                    </a:xfrm>
                    <a:prstGeom prst="curvedConnector3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88" name="Скругленная соединительная линия 287"/>
                    <p:cNvCxnSpPr/>
                    <p:nvPr/>
                  </p:nvCxnSpPr>
                  <p:spPr>
                    <a:xfrm rot="10800000" flipV="1">
                      <a:off x="497079" y="1110729"/>
                      <a:ext cx="823070" cy="262164"/>
                    </a:xfrm>
                    <a:prstGeom prst="curvedConnector3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  <p:grpSp>
            <p:nvGrpSpPr>
              <p:cNvPr id="297" name="Группа 296"/>
              <p:cNvGrpSpPr/>
              <p:nvPr/>
            </p:nvGrpSpPr>
            <p:grpSpPr>
              <a:xfrm>
                <a:off x="7102837" y="6431770"/>
                <a:ext cx="6528727" cy="269092"/>
                <a:chOff x="1019653" y="6395191"/>
                <a:chExt cx="6528727" cy="269092"/>
              </a:xfrm>
            </p:grpSpPr>
            <p:grpSp>
              <p:nvGrpSpPr>
                <p:cNvPr id="298" name="Группа 297"/>
                <p:cNvGrpSpPr/>
                <p:nvPr/>
              </p:nvGrpSpPr>
              <p:grpSpPr>
                <a:xfrm>
                  <a:off x="1019653" y="6395193"/>
                  <a:ext cx="3266712" cy="269090"/>
                  <a:chOff x="536345" y="1103803"/>
                  <a:chExt cx="3266712" cy="269090"/>
                </a:xfrm>
              </p:grpSpPr>
              <p:grpSp>
                <p:nvGrpSpPr>
                  <p:cNvPr id="306" name="Группа 305"/>
                  <p:cNvGrpSpPr/>
                  <p:nvPr/>
                </p:nvGrpSpPr>
                <p:grpSpPr>
                  <a:xfrm>
                    <a:off x="536345" y="1110729"/>
                    <a:ext cx="1634870" cy="262164"/>
                    <a:chOff x="497079" y="1110729"/>
                    <a:chExt cx="1634870" cy="262164"/>
                  </a:xfrm>
                </p:grpSpPr>
                <p:cxnSp>
                  <p:nvCxnSpPr>
                    <p:cNvPr id="310" name="Скругленная соединительная линия 309"/>
                    <p:cNvCxnSpPr/>
                    <p:nvPr/>
                  </p:nvCxnSpPr>
                  <p:spPr>
                    <a:xfrm>
                      <a:off x="1287678" y="1110730"/>
                      <a:ext cx="844271" cy="262163"/>
                    </a:xfrm>
                    <a:prstGeom prst="curvedConnector3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11" name="Скругленная соединительная линия 310"/>
                    <p:cNvCxnSpPr/>
                    <p:nvPr/>
                  </p:nvCxnSpPr>
                  <p:spPr>
                    <a:xfrm rot="10800000" flipV="1">
                      <a:off x="497079" y="1110729"/>
                      <a:ext cx="823070" cy="262164"/>
                    </a:xfrm>
                    <a:prstGeom prst="curvedConnector3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307" name="Группа 306"/>
                  <p:cNvGrpSpPr/>
                  <p:nvPr/>
                </p:nvGrpSpPr>
                <p:grpSpPr>
                  <a:xfrm>
                    <a:off x="2168187" y="1103803"/>
                    <a:ext cx="1634870" cy="262164"/>
                    <a:chOff x="497079" y="1110729"/>
                    <a:chExt cx="1634870" cy="262164"/>
                  </a:xfrm>
                </p:grpSpPr>
                <p:cxnSp>
                  <p:nvCxnSpPr>
                    <p:cNvPr id="308" name="Скругленная соединительная линия 307"/>
                    <p:cNvCxnSpPr/>
                    <p:nvPr/>
                  </p:nvCxnSpPr>
                  <p:spPr>
                    <a:xfrm>
                      <a:off x="1287678" y="1110730"/>
                      <a:ext cx="844271" cy="262163"/>
                    </a:xfrm>
                    <a:prstGeom prst="curvedConnector3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09" name="Скругленная соединительная линия 308"/>
                    <p:cNvCxnSpPr/>
                    <p:nvPr/>
                  </p:nvCxnSpPr>
                  <p:spPr>
                    <a:xfrm rot="10800000" flipV="1">
                      <a:off x="497079" y="1110729"/>
                      <a:ext cx="823070" cy="262164"/>
                    </a:xfrm>
                    <a:prstGeom prst="curvedConnector3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299" name="Группа 298"/>
                <p:cNvGrpSpPr/>
                <p:nvPr/>
              </p:nvGrpSpPr>
              <p:grpSpPr>
                <a:xfrm>
                  <a:off x="4281668" y="6395191"/>
                  <a:ext cx="3266712" cy="269090"/>
                  <a:chOff x="536345" y="1103803"/>
                  <a:chExt cx="3266712" cy="269090"/>
                </a:xfrm>
              </p:grpSpPr>
              <p:grpSp>
                <p:nvGrpSpPr>
                  <p:cNvPr id="300" name="Группа 299"/>
                  <p:cNvGrpSpPr/>
                  <p:nvPr/>
                </p:nvGrpSpPr>
                <p:grpSpPr>
                  <a:xfrm>
                    <a:off x="536345" y="1110729"/>
                    <a:ext cx="1634870" cy="262164"/>
                    <a:chOff x="497079" y="1110729"/>
                    <a:chExt cx="1634870" cy="262164"/>
                  </a:xfrm>
                </p:grpSpPr>
                <p:cxnSp>
                  <p:nvCxnSpPr>
                    <p:cNvPr id="304" name="Скругленная соединительная линия 303"/>
                    <p:cNvCxnSpPr/>
                    <p:nvPr/>
                  </p:nvCxnSpPr>
                  <p:spPr>
                    <a:xfrm>
                      <a:off x="1287678" y="1110730"/>
                      <a:ext cx="844271" cy="262163"/>
                    </a:xfrm>
                    <a:prstGeom prst="curvedConnector3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05" name="Скругленная соединительная линия 304"/>
                    <p:cNvCxnSpPr/>
                    <p:nvPr/>
                  </p:nvCxnSpPr>
                  <p:spPr>
                    <a:xfrm rot="10800000" flipV="1">
                      <a:off x="497079" y="1110729"/>
                      <a:ext cx="823070" cy="262164"/>
                    </a:xfrm>
                    <a:prstGeom prst="curvedConnector3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301" name="Группа 300"/>
                  <p:cNvGrpSpPr/>
                  <p:nvPr/>
                </p:nvGrpSpPr>
                <p:grpSpPr>
                  <a:xfrm>
                    <a:off x="2168187" y="1103803"/>
                    <a:ext cx="1634870" cy="262164"/>
                    <a:chOff x="497079" y="1110729"/>
                    <a:chExt cx="1634870" cy="262164"/>
                  </a:xfrm>
                </p:grpSpPr>
                <p:cxnSp>
                  <p:nvCxnSpPr>
                    <p:cNvPr id="302" name="Скругленная соединительная линия 301"/>
                    <p:cNvCxnSpPr/>
                    <p:nvPr/>
                  </p:nvCxnSpPr>
                  <p:spPr>
                    <a:xfrm>
                      <a:off x="1287678" y="1110730"/>
                      <a:ext cx="844271" cy="262163"/>
                    </a:xfrm>
                    <a:prstGeom prst="curvedConnector3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03" name="Скругленная соединительная линия 302"/>
                    <p:cNvCxnSpPr/>
                    <p:nvPr/>
                  </p:nvCxnSpPr>
                  <p:spPr>
                    <a:xfrm rot="10800000" flipV="1">
                      <a:off x="497079" y="1110729"/>
                      <a:ext cx="823070" cy="262164"/>
                    </a:xfrm>
                    <a:prstGeom prst="curvedConnector3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</p:grpSp>
        <p:cxnSp>
          <p:nvCxnSpPr>
            <p:cNvPr id="314" name="Прямая со стрелкой 313"/>
            <p:cNvCxnSpPr/>
            <p:nvPr/>
          </p:nvCxnSpPr>
          <p:spPr>
            <a:xfrm flipH="1" flipV="1">
              <a:off x="6096000" y="2320724"/>
              <a:ext cx="5420" cy="284693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3" name="Пятно 1 322"/>
            <p:cNvSpPr/>
            <p:nvPr/>
          </p:nvSpPr>
          <p:spPr>
            <a:xfrm>
              <a:off x="6014805" y="5198244"/>
              <a:ext cx="183623" cy="195496"/>
            </a:xfrm>
            <a:prstGeom prst="irregularSeal1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356" name="Группа 355"/>
          <p:cNvGrpSpPr/>
          <p:nvPr/>
        </p:nvGrpSpPr>
        <p:grpSpPr>
          <a:xfrm>
            <a:off x="2438399" y="543923"/>
            <a:ext cx="8023075" cy="5387847"/>
            <a:chOff x="2418902" y="530653"/>
            <a:chExt cx="8023075" cy="5387847"/>
          </a:xfrm>
        </p:grpSpPr>
        <p:sp>
          <p:nvSpPr>
            <p:cNvPr id="328" name="TextBox 327"/>
            <p:cNvSpPr txBox="1"/>
            <p:nvPr/>
          </p:nvSpPr>
          <p:spPr>
            <a:xfrm>
              <a:off x="5468876" y="530653"/>
              <a:ext cx="1606716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141x141 </a:t>
              </a:r>
              <a:r>
                <a:rPr lang="ru-RU" sz="1600" dirty="0" smtClean="0"/>
                <a:t>м</a:t>
              </a:r>
              <a:r>
                <a:rPr lang="ru-RU" sz="1600" dirty="0"/>
                <a:t>м</a:t>
              </a:r>
              <a:r>
                <a:rPr lang="ru-RU" sz="1600" baseline="30000" dirty="0"/>
                <a:t>2</a:t>
              </a:r>
              <a:endParaRPr lang="ru-RU" sz="1600" dirty="0"/>
            </a:p>
            <a:p>
              <a:endParaRPr lang="ru-RU" dirty="0"/>
            </a:p>
          </p:txBody>
        </p:sp>
        <p:sp>
          <p:nvSpPr>
            <p:cNvPr id="329" name="TextBox 328"/>
            <p:cNvSpPr txBox="1"/>
            <p:nvPr/>
          </p:nvSpPr>
          <p:spPr>
            <a:xfrm>
              <a:off x="4905384" y="840425"/>
              <a:ext cx="275853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600" dirty="0" smtClean="0"/>
                <a:t>К</a:t>
              </a:r>
              <a:r>
                <a:rPr lang="en-US" sz="1600" dirty="0" smtClean="0"/>
                <a:t>-</a:t>
              </a:r>
              <a:r>
                <a:rPr lang="ru-RU" sz="1600" dirty="0" smtClean="0"/>
                <a:t>ФЭУ </a:t>
              </a:r>
              <a:r>
                <a:rPr lang="de-DE" sz="1600" dirty="0"/>
                <a:t>MPPC S10931-100P</a:t>
              </a:r>
              <a:endParaRPr lang="ru-RU" sz="1600" dirty="0"/>
            </a:p>
          </p:txBody>
        </p:sp>
        <p:sp>
          <p:nvSpPr>
            <p:cNvPr id="330" name="Прямоугольник 329"/>
            <p:cNvSpPr/>
            <p:nvPr/>
          </p:nvSpPr>
          <p:spPr>
            <a:xfrm>
              <a:off x="4720442" y="1357407"/>
              <a:ext cx="856431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1600" dirty="0" smtClean="0"/>
                <a:t>Акрил</a:t>
              </a:r>
              <a:endParaRPr lang="ru-RU" sz="1600" dirty="0"/>
            </a:p>
          </p:txBody>
        </p:sp>
        <p:sp>
          <p:nvSpPr>
            <p:cNvPr id="331" name="Прямоугольник 330"/>
            <p:cNvSpPr/>
            <p:nvPr/>
          </p:nvSpPr>
          <p:spPr>
            <a:xfrm>
              <a:off x="6656914" y="1380221"/>
              <a:ext cx="69602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ru-RU" sz="1400" dirty="0" smtClean="0"/>
                <a:t>1,5</a:t>
              </a:r>
              <a:r>
                <a:rPr lang="en-US" sz="1400" dirty="0" smtClean="0"/>
                <a:t> </a:t>
              </a:r>
              <a:r>
                <a:rPr lang="ru-RU" sz="1400" dirty="0" smtClean="0"/>
                <a:t>мм</a:t>
              </a:r>
              <a:endParaRPr lang="ru-RU" sz="1400" dirty="0"/>
            </a:p>
          </p:txBody>
        </p:sp>
        <p:sp>
          <p:nvSpPr>
            <p:cNvPr id="333" name="Прямоугольник 332"/>
            <p:cNvSpPr/>
            <p:nvPr/>
          </p:nvSpPr>
          <p:spPr>
            <a:xfrm>
              <a:off x="4643273" y="2330723"/>
              <a:ext cx="75802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ru-RU" dirty="0" smtClean="0"/>
                <a:t>ТГЭУ1</a:t>
              </a:r>
              <a:endParaRPr lang="ru-RU" dirty="0"/>
            </a:p>
          </p:txBody>
        </p:sp>
        <p:sp>
          <p:nvSpPr>
            <p:cNvPr id="334" name="Прямоугольник 333"/>
            <p:cNvSpPr/>
            <p:nvPr/>
          </p:nvSpPr>
          <p:spPr>
            <a:xfrm>
              <a:off x="4659099" y="4104474"/>
              <a:ext cx="75802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ru-RU" dirty="0" smtClean="0"/>
                <a:t>ТГЭУ0</a:t>
              </a:r>
              <a:endParaRPr lang="ru-RU" dirty="0"/>
            </a:p>
          </p:txBody>
        </p:sp>
        <p:sp>
          <p:nvSpPr>
            <p:cNvPr id="335" name="Прямоугольник 334"/>
            <p:cNvSpPr/>
            <p:nvPr/>
          </p:nvSpPr>
          <p:spPr>
            <a:xfrm rot="16200000">
              <a:off x="7804951" y="3210072"/>
              <a:ext cx="714923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1600" dirty="0" smtClean="0"/>
                <a:t>Акрил</a:t>
              </a:r>
              <a:endParaRPr lang="ru-RU" sz="1600" dirty="0"/>
            </a:p>
          </p:txBody>
        </p:sp>
        <p:sp>
          <p:nvSpPr>
            <p:cNvPr id="336" name="Прямоугольник 335"/>
            <p:cNvSpPr/>
            <p:nvPr/>
          </p:nvSpPr>
          <p:spPr>
            <a:xfrm>
              <a:off x="6808968" y="1780558"/>
              <a:ext cx="55976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ru-RU" sz="1400" dirty="0" smtClean="0"/>
                <a:t>5</a:t>
              </a:r>
              <a:r>
                <a:rPr lang="en-US" sz="1400" dirty="0" smtClean="0"/>
                <a:t> </a:t>
              </a:r>
              <a:r>
                <a:rPr lang="ru-RU" sz="1400" dirty="0" smtClean="0"/>
                <a:t>мм</a:t>
              </a:r>
              <a:endParaRPr lang="ru-RU" sz="1400" dirty="0"/>
            </a:p>
          </p:txBody>
        </p:sp>
        <p:sp>
          <p:nvSpPr>
            <p:cNvPr id="338" name="Прямоугольник 337"/>
            <p:cNvSpPr/>
            <p:nvPr/>
          </p:nvSpPr>
          <p:spPr>
            <a:xfrm>
              <a:off x="6596875" y="2479809"/>
              <a:ext cx="65114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ru-RU" sz="1400" dirty="0" smtClean="0"/>
                <a:t>18</a:t>
              </a:r>
              <a:r>
                <a:rPr lang="en-US" sz="1400" dirty="0" smtClean="0"/>
                <a:t> </a:t>
              </a:r>
              <a:r>
                <a:rPr lang="ru-RU" sz="1400" dirty="0" smtClean="0"/>
                <a:t>мм</a:t>
              </a:r>
              <a:endParaRPr lang="ru-RU" sz="1400" dirty="0"/>
            </a:p>
          </p:txBody>
        </p:sp>
        <p:sp>
          <p:nvSpPr>
            <p:cNvPr id="339" name="Прямоугольник 338"/>
            <p:cNvSpPr/>
            <p:nvPr/>
          </p:nvSpPr>
          <p:spPr>
            <a:xfrm>
              <a:off x="6600993" y="3528355"/>
              <a:ext cx="55976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ru-RU" sz="1400" dirty="0" smtClean="0"/>
                <a:t>4</a:t>
              </a:r>
              <a:r>
                <a:rPr lang="en-US" sz="1400" dirty="0" smtClean="0"/>
                <a:t> </a:t>
              </a:r>
              <a:r>
                <a:rPr lang="ru-RU" sz="1400" dirty="0" smtClean="0"/>
                <a:t>мм</a:t>
              </a:r>
              <a:endParaRPr lang="ru-RU" sz="1400" dirty="0"/>
            </a:p>
          </p:txBody>
        </p:sp>
        <p:sp>
          <p:nvSpPr>
            <p:cNvPr id="340" name="Прямоугольник 339"/>
            <p:cNvSpPr/>
            <p:nvPr/>
          </p:nvSpPr>
          <p:spPr>
            <a:xfrm rot="16200000">
              <a:off x="7353977" y="2179430"/>
              <a:ext cx="109895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ru-RU" sz="1400" dirty="0" smtClean="0"/>
                <a:t>Плёнка </a:t>
              </a:r>
              <a:r>
                <a:rPr lang="en-US" sz="1400" dirty="0" smtClean="0"/>
                <a:t>WLS</a:t>
              </a:r>
              <a:endParaRPr lang="ru-RU" sz="1400" dirty="0"/>
            </a:p>
          </p:txBody>
        </p:sp>
        <p:sp>
          <p:nvSpPr>
            <p:cNvPr id="341" name="Прямоугольник 340"/>
            <p:cNvSpPr/>
            <p:nvPr/>
          </p:nvSpPr>
          <p:spPr>
            <a:xfrm>
              <a:off x="2440477" y="2800074"/>
              <a:ext cx="1302913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1400" dirty="0" smtClean="0"/>
                <a:t>Уровень жидкости</a:t>
              </a:r>
              <a:endParaRPr lang="ru-RU" sz="1400" dirty="0"/>
            </a:p>
          </p:txBody>
        </p:sp>
        <p:sp>
          <p:nvSpPr>
            <p:cNvPr id="342" name="Прямоугольник 341"/>
            <p:cNvSpPr/>
            <p:nvPr/>
          </p:nvSpPr>
          <p:spPr>
            <a:xfrm>
              <a:off x="2418902" y="1450068"/>
              <a:ext cx="147348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ru-RU" sz="1400" dirty="0" smtClean="0"/>
                <a:t>Газообразный </a:t>
              </a:r>
              <a:r>
                <a:rPr lang="en-US" sz="1400" dirty="0" err="1" smtClean="0"/>
                <a:t>Ar</a:t>
              </a:r>
              <a:endParaRPr lang="ru-RU" sz="1400" dirty="0"/>
            </a:p>
          </p:txBody>
        </p:sp>
        <p:sp>
          <p:nvSpPr>
            <p:cNvPr id="343" name="Прямоугольник 342"/>
            <p:cNvSpPr/>
            <p:nvPr/>
          </p:nvSpPr>
          <p:spPr>
            <a:xfrm>
              <a:off x="5176320" y="4782599"/>
              <a:ext cx="65114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 smtClean="0"/>
                <a:t>48 </a:t>
              </a:r>
              <a:r>
                <a:rPr lang="ru-RU" sz="1400" dirty="0" smtClean="0"/>
                <a:t>мм</a:t>
              </a:r>
              <a:endParaRPr lang="ru-RU" sz="1400" dirty="0"/>
            </a:p>
          </p:txBody>
        </p:sp>
        <p:sp>
          <p:nvSpPr>
            <p:cNvPr id="350" name="Прямоугольник 349"/>
            <p:cNvSpPr/>
            <p:nvPr/>
          </p:nvSpPr>
          <p:spPr>
            <a:xfrm>
              <a:off x="2646707" y="5043509"/>
              <a:ext cx="101341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ru-RU" sz="1400" dirty="0" smtClean="0"/>
                <a:t>Жидкий </a:t>
              </a:r>
              <a:r>
                <a:rPr lang="en-US" sz="1400" dirty="0" err="1" smtClean="0"/>
                <a:t>Ar</a:t>
              </a:r>
              <a:endParaRPr lang="ru-RU" sz="1400" dirty="0"/>
            </a:p>
          </p:txBody>
        </p:sp>
        <p:sp>
          <p:nvSpPr>
            <p:cNvPr id="351" name="Прямоугольник 350"/>
            <p:cNvSpPr/>
            <p:nvPr/>
          </p:nvSpPr>
          <p:spPr>
            <a:xfrm>
              <a:off x="4098548" y="5549168"/>
              <a:ext cx="74956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ru-RU" dirty="0" smtClean="0"/>
                <a:t>Катод</a:t>
              </a:r>
              <a:endParaRPr lang="ru-RU" dirty="0"/>
            </a:p>
          </p:txBody>
        </p:sp>
        <p:sp>
          <p:nvSpPr>
            <p:cNvPr id="354" name="Прямоугольник 353"/>
            <p:cNvSpPr/>
            <p:nvPr/>
          </p:nvSpPr>
          <p:spPr>
            <a:xfrm>
              <a:off x="8354290" y="1494443"/>
              <a:ext cx="208768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ru-RU" sz="1400" dirty="0" smtClean="0"/>
                <a:t>ФЭУ </a:t>
              </a:r>
              <a:r>
                <a:rPr lang="de-DE" sz="1400" dirty="0" smtClean="0"/>
                <a:t>PMT </a:t>
              </a:r>
              <a:r>
                <a:rPr lang="de-DE" sz="1400" dirty="0" smtClean="0"/>
                <a:t>R6041-506MOD</a:t>
              </a:r>
              <a:endParaRPr lang="ru-RU" sz="1400" dirty="0"/>
            </a:p>
          </p:txBody>
        </p:sp>
        <p:sp>
          <p:nvSpPr>
            <p:cNvPr id="355" name="Прямоугольник 354"/>
            <p:cNvSpPr/>
            <p:nvPr/>
          </p:nvSpPr>
          <p:spPr>
            <a:xfrm>
              <a:off x="6064494" y="4156939"/>
              <a:ext cx="31130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 smtClean="0"/>
                <a:t>e</a:t>
              </a:r>
              <a:r>
                <a:rPr lang="en-US" sz="1400" baseline="30000" dirty="0" smtClean="0"/>
                <a:t>-</a:t>
              </a:r>
              <a:endParaRPr lang="ru-RU" sz="1400" dirty="0"/>
            </a:p>
          </p:txBody>
        </p:sp>
      </p:grpSp>
      <p:grpSp>
        <p:nvGrpSpPr>
          <p:cNvPr id="21" name="Группа 20"/>
          <p:cNvGrpSpPr/>
          <p:nvPr/>
        </p:nvGrpSpPr>
        <p:grpSpPr>
          <a:xfrm>
            <a:off x="5023394" y="1167245"/>
            <a:ext cx="821097" cy="93350"/>
            <a:chOff x="5023394" y="1167245"/>
            <a:chExt cx="821097" cy="93350"/>
          </a:xfrm>
        </p:grpSpPr>
        <p:sp>
          <p:nvSpPr>
            <p:cNvPr id="174" name="Прямоугольник 173"/>
            <p:cNvSpPr/>
            <p:nvPr/>
          </p:nvSpPr>
          <p:spPr>
            <a:xfrm>
              <a:off x="5443861" y="1167245"/>
              <a:ext cx="400630" cy="93350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1" name="Прямоугольник 180"/>
            <p:cNvSpPr/>
            <p:nvPr/>
          </p:nvSpPr>
          <p:spPr>
            <a:xfrm>
              <a:off x="5023394" y="1167245"/>
              <a:ext cx="400630" cy="93350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4" name="Прямоугольник 3"/>
          <p:cNvSpPr/>
          <p:nvPr/>
        </p:nvSpPr>
        <p:spPr>
          <a:xfrm>
            <a:off x="3458584" y="6330875"/>
            <a:ext cx="1815939" cy="349624"/>
          </a:xfrm>
          <a:prstGeom prst="rect">
            <a:avLst/>
          </a:prstGeom>
          <a:pattFill prst="dkUpDiag">
            <a:fgClr>
              <a:schemeClr val="bg2">
                <a:lumMod val="90000"/>
              </a:schemeClr>
            </a:fgClr>
            <a:bgClr>
              <a:schemeClr val="bg1"/>
            </a:bgClr>
          </a:patt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3" name="Прямоугольник 182"/>
          <p:cNvSpPr/>
          <p:nvPr/>
        </p:nvSpPr>
        <p:spPr>
          <a:xfrm>
            <a:off x="6884842" y="6336209"/>
            <a:ext cx="1815939" cy="349624"/>
          </a:xfrm>
          <a:prstGeom prst="rect">
            <a:avLst/>
          </a:prstGeom>
          <a:pattFill prst="dkUpDiag">
            <a:fgClr>
              <a:schemeClr val="bg2">
                <a:lumMod val="90000"/>
              </a:schemeClr>
            </a:fgClr>
            <a:bgClr>
              <a:schemeClr val="bg1"/>
            </a:bgClr>
          </a:patt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8655658" y="6322726"/>
            <a:ext cx="18411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/>
              <a:t>Коллиматор</a:t>
            </a:r>
            <a:endParaRPr lang="ru-RU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5356418" y="6192644"/>
            <a:ext cx="147916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 smtClean="0"/>
              <a:t>Излучение от рентгеновской трубки</a:t>
            </a:r>
            <a:endParaRPr lang="ru-RU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2060753" y="5382225"/>
            <a:ext cx="196315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/>
              <a:t>Дно камеры с алюминиевыми окнами</a:t>
            </a:r>
          </a:p>
        </p:txBody>
      </p:sp>
      <p:grpSp>
        <p:nvGrpSpPr>
          <p:cNvPr id="184" name="Группа 183"/>
          <p:cNvGrpSpPr/>
          <p:nvPr/>
        </p:nvGrpSpPr>
        <p:grpSpPr>
          <a:xfrm>
            <a:off x="5863033" y="1167436"/>
            <a:ext cx="821097" cy="93350"/>
            <a:chOff x="5023394" y="1167245"/>
            <a:chExt cx="821097" cy="93350"/>
          </a:xfrm>
        </p:grpSpPr>
        <p:sp>
          <p:nvSpPr>
            <p:cNvPr id="185" name="Прямоугольник 184"/>
            <p:cNvSpPr/>
            <p:nvPr/>
          </p:nvSpPr>
          <p:spPr>
            <a:xfrm>
              <a:off x="5443861" y="1167245"/>
              <a:ext cx="400630" cy="93350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90" name="Прямоугольник 189"/>
            <p:cNvSpPr/>
            <p:nvPr/>
          </p:nvSpPr>
          <p:spPr>
            <a:xfrm>
              <a:off x="5023394" y="1167245"/>
              <a:ext cx="400630" cy="93350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193" name="Прямоугольник 192"/>
          <p:cNvSpPr/>
          <p:nvPr/>
        </p:nvSpPr>
        <p:spPr>
          <a:xfrm>
            <a:off x="6712198" y="1168813"/>
            <a:ext cx="400630" cy="93350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3" name="Прямая со стрелкой 22"/>
          <p:cNvCxnSpPr/>
          <p:nvPr/>
        </p:nvCxnSpPr>
        <p:spPr>
          <a:xfrm flipV="1">
            <a:off x="6102888" y="5469602"/>
            <a:ext cx="6609" cy="79976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6" name="TextBox 165"/>
              <p:cNvSpPr txBox="1"/>
              <p:nvPr/>
            </p:nvSpPr>
            <p:spPr>
              <a:xfrm>
                <a:off x="6605733" y="4447850"/>
                <a:ext cx="61357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1200" dirty="0"/>
                  <a:t>40 </a:t>
                </a:r>
                <a:r>
                  <a:rPr lang="en-US" sz="1200" dirty="0"/>
                  <a:t>M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20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endParaRPr lang="ru-RU" sz="1200" dirty="0"/>
              </a:p>
            </p:txBody>
          </p:sp>
        </mc:Choice>
        <mc:Fallback xmlns="">
          <p:sp>
            <p:nvSpPr>
              <p:cNvPr id="166" name="TextBox 1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5733" y="4447850"/>
                <a:ext cx="613577" cy="276999"/>
              </a:xfrm>
              <a:prstGeom prst="rect">
                <a:avLst/>
              </a:prstGeom>
              <a:blipFill>
                <a:blip r:embed="rId3"/>
                <a:stretch>
                  <a:fillRect l="-1000" t="-2222" b="-1777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7" name="Прямоугольник 166"/>
          <p:cNvSpPr/>
          <p:nvPr/>
        </p:nvSpPr>
        <p:spPr>
          <a:xfrm>
            <a:off x="7233093" y="4432748"/>
            <a:ext cx="41197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400" dirty="0" smtClean="0"/>
              <a:t>R2</a:t>
            </a:r>
            <a:endParaRPr lang="ru-RU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8" name="TextBox 167"/>
              <p:cNvSpPr txBox="1"/>
              <p:nvPr/>
            </p:nvSpPr>
            <p:spPr>
              <a:xfrm>
                <a:off x="6603498" y="4896693"/>
                <a:ext cx="61357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1200" dirty="0"/>
                  <a:t>40 </a:t>
                </a:r>
                <a:r>
                  <a:rPr lang="en-US" sz="1200" dirty="0"/>
                  <a:t>M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20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endParaRPr lang="ru-RU" sz="1200" dirty="0"/>
              </a:p>
            </p:txBody>
          </p:sp>
        </mc:Choice>
        <mc:Fallback xmlns="">
          <p:sp>
            <p:nvSpPr>
              <p:cNvPr id="168" name="TextBox 1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3498" y="4896693"/>
                <a:ext cx="613577" cy="276999"/>
              </a:xfrm>
              <a:prstGeom prst="rect">
                <a:avLst/>
              </a:prstGeom>
              <a:blipFill>
                <a:blip r:embed="rId4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9" name="TextBox 168"/>
              <p:cNvSpPr txBox="1"/>
              <p:nvPr/>
            </p:nvSpPr>
            <p:spPr>
              <a:xfrm>
                <a:off x="6606946" y="5326891"/>
                <a:ext cx="61357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1200" dirty="0"/>
                  <a:t>40 </a:t>
                </a:r>
                <a:r>
                  <a:rPr lang="en-US" sz="1200" dirty="0"/>
                  <a:t>M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20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endParaRPr lang="ru-RU" sz="1200" dirty="0"/>
              </a:p>
            </p:txBody>
          </p:sp>
        </mc:Choice>
        <mc:Fallback xmlns="">
          <p:sp>
            <p:nvSpPr>
              <p:cNvPr id="169" name="TextBox 1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6946" y="5326891"/>
                <a:ext cx="613577" cy="276999"/>
              </a:xfrm>
              <a:prstGeom prst="rect">
                <a:avLst/>
              </a:prstGeom>
              <a:blipFill>
                <a:blip r:embed="rId3"/>
                <a:stretch>
                  <a:fillRect l="-1000" t="-2222" b="-1777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0" name="Прямоугольник 169"/>
          <p:cNvSpPr/>
          <p:nvPr/>
        </p:nvSpPr>
        <p:spPr>
          <a:xfrm>
            <a:off x="7233093" y="4861935"/>
            <a:ext cx="41197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400" dirty="0" smtClean="0"/>
              <a:t>R2</a:t>
            </a:r>
            <a:endParaRPr lang="ru-RU" sz="1400" dirty="0"/>
          </a:p>
        </p:txBody>
      </p:sp>
      <p:sp>
        <p:nvSpPr>
          <p:cNvPr id="172" name="Прямоугольник 171"/>
          <p:cNvSpPr/>
          <p:nvPr/>
        </p:nvSpPr>
        <p:spPr>
          <a:xfrm>
            <a:off x="7230048" y="5306314"/>
            <a:ext cx="41197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400" dirty="0" smtClean="0"/>
              <a:t>R2</a:t>
            </a:r>
            <a:endParaRPr lang="ru-RU" sz="1400" dirty="0"/>
          </a:p>
        </p:txBody>
      </p:sp>
      <p:sp>
        <p:nvSpPr>
          <p:cNvPr id="173" name="Прямоугольник 172"/>
          <p:cNvSpPr/>
          <p:nvPr/>
        </p:nvSpPr>
        <p:spPr>
          <a:xfrm>
            <a:off x="7825454" y="5036373"/>
            <a:ext cx="37382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400" dirty="0" smtClean="0"/>
              <a:t>R4</a:t>
            </a:r>
            <a:endParaRPr lang="ru-RU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7" name="TextBox 176"/>
              <p:cNvSpPr txBox="1"/>
              <p:nvPr/>
            </p:nvSpPr>
            <p:spPr>
              <a:xfrm>
                <a:off x="8278090" y="5062284"/>
                <a:ext cx="74400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1200" dirty="0" smtClean="0"/>
                  <a:t>600 </a:t>
                </a:r>
                <a:r>
                  <a:rPr lang="en-US" sz="1200" dirty="0"/>
                  <a:t>M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20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endParaRPr lang="ru-RU" sz="1200" dirty="0"/>
              </a:p>
            </p:txBody>
          </p:sp>
        </mc:Choice>
        <mc:Fallback xmlns="">
          <p:sp>
            <p:nvSpPr>
              <p:cNvPr id="177" name="TextBox 1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8090" y="5062284"/>
                <a:ext cx="744008" cy="276999"/>
              </a:xfrm>
              <a:prstGeom prst="rect">
                <a:avLst/>
              </a:prstGeom>
              <a:blipFill>
                <a:blip r:embed="rId5"/>
                <a:stretch>
                  <a:fillRect l="-820" b="-1521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9" name="TextBox 178"/>
              <p:cNvSpPr txBox="1"/>
              <p:nvPr/>
            </p:nvSpPr>
            <p:spPr>
              <a:xfrm>
                <a:off x="9395368" y="5485645"/>
                <a:ext cx="76225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1200" dirty="0" smtClean="0"/>
                  <a:t>80 </a:t>
                </a:r>
                <a:r>
                  <a:rPr lang="en-US" sz="1200" dirty="0"/>
                  <a:t>M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20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endParaRPr lang="ru-RU" sz="1200" dirty="0"/>
              </a:p>
            </p:txBody>
          </p:sp>
        </mc:Choice>
        <mc:Fallback xmlns="">
          <p:sp>
            <p:nvSpPr>
              <p:cNvPr id="179" name="TextBox 1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5368" y="5485645"/>
                <a:ext cx="762250" cy="276999"/>
              </a:xfrm>
              <a:prstGeom prst="rect">
                <a:avLst/>
              </a:prstGeom>
              <a:blipFill>
                <a:blip r:embed="rId6"/>
                <a:stretch>
                  <a:fillRect t="-2222" b="-1777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7" name="Прямоугольник 186"/>
          <p:cNvSpPr/>
          <p:nvPr/>
        </p:nvSpPr>
        <p:spPr>
          <a:xfrm>
            <a:off x="9500088" y="5647437"/>
            <a:ext cx="37382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400" dirty="0" smtClean="0"/>
              <a:t>R1</a:t>
            </a:r>
            <a:endParaRPr lang="ru-RU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8" name="TextBox 187"/>
              <p:cNvSpPr txBox="1"/>
              <p:nvPr/>
            </p:nvSpPr>
            <p:spPr>
              <a:xfrm>
                <a:off x="7285669" y="3477738"/>
                <a:ext cx="61357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1200" dirty="0" smtClean="0"/>
                  <a:t>4 </a:t>
                </a:r>
                <a:r>
                  <a:rPr lang="en-US" sz="1200" dirty="0"/>
                  <a:t>M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20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endParaRPr lang="ru-RU" sz="1200" dirty="0"/>
              </a:p>
            </p:txBody>
          </p:sp>
        </mc:Choice>
        <mc:Fallback xmlns="">
          <p:sp>
            <p:nvSpPr>
              <p:cNvPr id="188" name="TextBox 1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5669" y="3477738"/>
                <a:ext cx="613577" cy="276999"/>
              </a:xfrm>
              <a:prstGeom prst="rect">
                <a:avLst/>
              </a:prstGeom>
              <a:blipFill>
                <a:blip r:embed="rId7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9" name="Прямоугольник 188"/>
          <p:cNvSpPr/>
          <p:nvPr/>
        </p:nvSpPr>
        <p:spPr>
          <a:xfrm>
            <a:off x="7336285" y="3681951"/>
            <a:ext cx="37382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400" dirty="0" smtClean="0"/>
              <a:t>R3</a:t>
            </a:r>
            <a:endParaRPr lang="ru-RU" sz="1400" dirty="0"/>
          </a:p>
        </p:txBody>
      </p:sp>
      <p:sp>
        <p:nvSpPr>
          <p:cNvPr id="2" name="TextBox 1"/>
          <p:cNvSpPr txBox="1"/>
          <p:nvPr/>
        </p:nvSpPr>
        <p:spPr>
          <a:xfrm>
            <a:off x="9887471" y="5659028"/>
            <a:ext cx="10437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V</a:t>
            </a:r>
            <a:r>
              <a:rPr lang="de-DE" sz="1050" dirty="0"/>
              <a:t>0 </a:t>
            </a:r>
            <a:r>
              <a:rPr lang="de-DE" sz="1400" dirty="0"/>
              <a:t>(-)</a:t>
            </a:r>
            <a:endParaRPr lang="ru-RU" sz="1400" dirty="0"/>
          </a:p>
        </p:txBody>
      </p:sp>
      <p:sp>
        <p:nvSpPr>
          <p:cNvPr id="186" name="Прямоугольник 185"/>
          <p:cNvSpPr/>
          <p:nvPr/>
        </p:nvSpPr>
        <p:spPr>
          <a:xfrm>
            <a:off x="4807202" y="5906125"/>
            <a:ext cx="2612104" cy="1849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1" name="Прямоугольник 190"/>
          <p:cNvSpPr/>
          <p:nvPr/>
        </p:nvSpPr>
        <p:spPr>
          <a:xfrm>
            <a:off x="4785667" y="5833909"/>
            <a:ext cx="85643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 smtClean="0"/>
              <a:t>Акрил</a:t>
            </a:r>
            <a:endParaRPr lang="ru-RU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6842985" y="5838730"/>
            <a:ext cx="14492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/>
              <a:t>3</a:t>
            </a:r>
            <a:r>
              <a:rPr lang="en-US" sz="1400" dirty="0" smtClean="0"/>
              <a:t> </a:t>
            </a:r>
            <a:r>
              <a:rPr lang="ru-RU" sz="1400" dirty="0"/>
              <a:t>мм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7656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</TotalTime>
  <Words>68</Words>
  <Application>Microsoft Office PowerPoint</Application>
  <PresentationFormat>Широкоэкранный</PresentationFormat>
  <Paragraphs>37</Paragraphs>
  <Slides>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Тема Office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Пользователь Windows</dc:creator>
  <cp:lastModifiedBy>Пользователь Windows</cp:lastModifiedBy>
  <cp:revision>21</cp:revision>
  <dcterms:created xsi:type="dcterms:W3CDTF">2021-10-19T08:46:42Z</dcterms:created>
  <dcterms:modified xsi:type="dcterms:W3CDTF">2021-12-05T14:06:09Z</dcterms:modified>
</cp:coreProperties>
</file>