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788050" y="262650"/>
            <a:ext cx="35679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/>
              <a:t>http://rubyinstaller.org/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929375"/>
            <a:ext cx="49149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2788050" y="262650"/>
            <a:ext cx="35679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400"/>
              <a:t>Вложенные свойства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20300" y="1191450"/>
            <a:ext cx="42627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.text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	font: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		size: 5px;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		weight: bold;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		family: Arial;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	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09" name="Shape 109"/>
          <p:cNvSpPr txBox="1"/>
          <p:nvPr/>
        </p:nvSpPr>
        <p:spPr>
          <a:xfrm>
            <a:off x="5291575" y="1465350"/>
            <a:ext cx="3462300" cy="22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.text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  font-size: 5px;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  font-weight: bold;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  font-family: Arial;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0" name="Shape 110"/>
          <p:cNvSpPr txBox="1"/>
          <p:nvPr/>
        </p:nvSpPr>
        <p:spPr>
          <a:xfrm>
            <a:off x="587725" y="43073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* Сделать на примере transition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2788050" y="262650"/>
            <a:ext cx="35679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Типы данных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23900" y="1303175"/>
            <a:ext cx="82962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ru" sz="1800"/>
              <a:t>числа (1.2, 13, 10px)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ru" sz="1800"/>
              <a:t>текстовые строки, с кавычками и без них ("foo", 'bar', baz)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ru" sz="1800"/>
              <a:t>цвета (blue, #04a3f9, rgba(255, 0, 0, 0.5))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ru" sz="1800"/>
              <a:t>булевы значения (true, false)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ru" sz="1800"/>
              <a:t>null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ru" sz="1800"/>
              <a:t>списки значений, с разделительными пробелами или запятыми (1.5em 1em 0 2em; Times New Roman, Arial, sans-serif)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ru" sz="1800"/>
              <a:t>массивы(мапы) (key1: value1, key2: value2)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2788050" y="262650"/>
            <a:ext cx="35679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Интерполяция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988750" y="1159950"/>
            <a:ext cx="4262700" cy="28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$name: foo;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$attr: border;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p.#{$name} {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  #{$attr}-color: blue;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3" name="Shape 123"/>
          <p:cNvSpPr txBox="1"/>
          <p:nvPr/>
        </p:nvSpPr>
        <p:spPr>
          <a:xfrm>
            <a:off x="5780025" y="1631850"/>
            <a:ext cx="28662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p.foo {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  border-color: blue;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788050" y="262650"/>
            <a:ext cx="35679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Методологии CSS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295350" y="1813800"/>
            <a:ext cx="2553300" cy="15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ru" sz="2400"/>
              <a:t>БЭМ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ru" sz="2400"/>
              <a:t>SMACSS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ru" sz="2400"/>
              <a:t>Atomic CSS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1677600" y="262650"/>
            <a:ext cx="57888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БЭМ - блок, элемент, модификатор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915450" y="2175600"/>
            <a:ext cx="3070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.block_element {...}</a:t>
            </a:r>
          </a:p>
          <a:p>
            <a:pPr lvl="0">
              <a:spcBef>
                <a:spcPts val="0"/>
              </a:spcBef>
              <a:buNone/>
            </a:pPr>
            <a:r>
              <a:rPr lang="ru" sz="1800"/>
              <a:t>.block_element-modifier {...}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00" y="1037036"/>
            <a:ext cx="5484250" cy="306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1677600" y="262650"/>
            <a:ext cx="57888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</a:rPr>
              <a:t>SMACSS - Scalable and Modular Architecture for CSS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37" y="1443050"/>
            <a:ext cx="6190525" cy="15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1637475" y="3539050"/>
            <a:ext cx="69327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Base rules - базовые стили, body, input, button, ul, ol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Layout rules - стили макета, header, footer, aside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Modules rules - стили блоков, многократное использование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State rules - стили состояния элементов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Theme rules - глобальное оформление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1968150" y="262650"/>
            <a:ext cx="52077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</a:rPr>
              <a:t>Atomic CSS - атомарный CSS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874" y="913099"/>
            <a:ext cx="5969574" cy="19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2921400" y="3261725"/>
            <a:ext cx="33012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/>
              <a:t>.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w-200 {</a:t>
            </a:r>
          </a:p>
          <a:p>
            <a:pPr lvl="0"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width: 200px;</a:t>
            </a:r>
          </a:p>
          <a:p>
            <a:pPr lvl="0"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564450" y="1164625"/>
            <a:ext cx="64827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2400"/>
              <a:t>gem install sass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564450" y="1806150"/>
            <a:ext cx="6482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2400"/>
              <a:t>gem install compass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508150" y="2467950"/>
            <a:ext cx="6482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2400"/>
              <a:t>compass init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508150" y="3122950"/>
            <a:ext cx="6482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2400"/>
              <a:t>compass watch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2788050" y="262650"/>
            <a:ext cx="35679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Variables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871900" y="1613525"/>
            <a:ext cx="34002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</a:rPr>
              <a:t>$color: #000000;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</a:rPr>
              <a:t>.block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</a:rPr>
              <a:t>color: $color;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557550" y="2066550"/>
            <a:ext cx="84651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4800"/>
              <a:t>darken($color, $amount);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7050" y="1958375"/>
            <a:ext cx="88971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4800"/>
              <a:t>lighten($color, $amount);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 sz="4800"/>
              <a:t>%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78525" y="1778275"/>
            <a:ext cx="89913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4800"/>
              <a:t>transparentize($color, $amount);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 sz="4800"/>
              <a:t>0 - 1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37100" y="1330425"/>
            <a:ext cx="90069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4800"/>
              <a:t>@import “_normalize.scss”;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330650" y="3207650"/>
            <a:ext cx="6482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600"/>
              <a:t>_file.scss  - не компилируется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64900" y="2082300"/>
            <a:ext cx="88263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4800"/>
              <a:t>@extend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788050" y="262650"/>
            <a:ext cx="35679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400"/>
              <a:t>Шаблонные селекторы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72325" y="691375"/>
            <a:ext cx="42627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%for-grids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    min-height: 1px;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    position: relative;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    padding-left: 10px;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    padding-right: 10px;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    margin-bottom: 20px;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.sgrid-N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    @extend %for-grids;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02" name="Shape 102"/>
          <p:cNvSpPr txBox="1"/>
          <p:nvPr/>
        </p:nvSpPr>
        <p:spPr>
          <a:xfrm>
            <a:off x="5247175" y="1199000"/>
            <a:ext cx="3445500" cy="22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.sgrid-N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  min-height: 1px;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  position: relative;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  padding-left: 10px;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  padding-right: 10px;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  margin-bottom: 20px;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