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A583-4C7D-498D-BC2E-51297C0027D4}" type="datetimeFigureOut">
              <a:rPr lang="ru-RU" smtClean="0"/>
              <a:t>11.10.2012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FD2A-DFFC-463E-919E-919203D823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Animations of Panda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11.10.12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– Jump on place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6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Panda is on platform. No control key is pressed.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Variations after: STAY, FALL, STEP_LEFT, STEP_RIGHT, JUMP_LEFT, JUMP_RIGHT, STOP_FLY, PUNCH_LEFT, PUNCH_RIGHT, SLIDE_LEFT, SLIDE_RIGHT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357826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86256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Двойная стрелка вверх/вниз 8"/>
          <p:cNvSpPr/>
          <p:nvPr/>
        </p:nvSpPr>
        <p:spPr>
          <a:xfrm>
            <a:off x="2571736" y="4429132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286116" y="485776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cell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STEP_LEFT/RIGHT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Panda on platform. Left or right control is pressed. Move to neighbor left or right platform.</a:t>
            </a:r>
          </a:p>
          <a:p>
            <a:pPr>
              <a:buNone/>
            </a:pPr>
            <a:r>
              <a:rPr lang="en-US" sz="2800" dirty="0" smtClean="0"/>
              <a:t>	Variations after: </a:t>
            </a:r>
            <a:r>
              <a:rPr lang="en-US" sz="2800" dirty="0" smtClean="0"/>
              <a:t>STAY, FALL, STEP_LEFT, STEP_RIGHT, JUMP_LEFT, JUMP_RIGHT, STOP_FLY, PUNCH_LEFT, PUNCH_RIGHT, SLIDE_LEFT, SLIDE_RIGHT</a:t>
            </a:r>
            <a:endParaRPr lang="en-US" sz="28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643578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572008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5643578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643578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5643578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572008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Круговая стрелка 14"/>
          <p:cNvSpPr/>
          <p:nvPr/>
        </p:nvSpPr>
        <p:spPr>
          <a:xfrm>
            <a:off x="7000892" y="4929198"/>
            <a:ext cx="1285884" cy="1214446"/>
          </a:xfrm>
          <a:prstGeom prst="circularArrow">
            <a:avLst>
              <a:gd name="adj1" fmla="val 6490"/>
              <a:gd name="adj2" fmla="val 1142319"/>
              <a:gd name="adj3" fmla="val 20457686"/>
              <a:gd name="adj4" fmla="val 125864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Круговая стрелка 15"/>
          <p:cNvSpPr/>
          <p:nvPr/>
        </p:nvSpPr>
        <p:spPr>
          <a:xfrm flipH="1">
            <a:off x="857224" y="4857760"/>
            <a:ext cx="1357322" cy="1214446"/>
          </a:xfrm>
          <a:prstGeom prst="circularArrow">
            <a:avLst>
              <a:gd name="adj1" fmla="val 6490"/>
              <a:gd name="adj2" fmla="val 1142319"/>
              <a:gd name="adj3" fmla="val 20457686"/>
              <a:gd name="adj4" fmla="val 125864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PRE_JUMP – push off for jump 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Panda on platform. Up control is pressed. Panda pushes off to start fly up.</a:t>
            </a:r>
          </a:p>
          <a:p>
            <a:pPr>
              <a:buNone/>
            </a:pPr>
            <a:r>
              <a:rPr lang="en-US" sz="2800" dirty="0" smtClean="0"/>
              <a:t>	Variations after: STAY, FALL, STEP_LEFT, STEP_RIGHT, JUMP_LEFT, JUMP_RIGHT, STOP_FLY, PUNCH_LEFT, PUNCH_RIGHT, SLIDE_LEFT, SLIDE_RIGHT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364" y="5500702"/>
            <a:ext cx="14466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240" y="4429132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верх 5"/>
          <p:cNvSpPr/>
          <p:nvPr/>
        </p:nvSpPr>
        <p:spPr>
          <a:xfrm>
            <a:off x="2357422" y="4857760"/>
            <a:ext cx="571504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143240" y="50006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cell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22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Animations of Panda</vt:lpstr>
      <vt:lpstr>STAY – Jump on place</vt:lpstr>
      <vt:lpstr>STEP_LEFT/RIGHT</vt:lpstr>
      <vt:lpstr>PRE_JUMP – push off for jump 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 of Panda</dc:title>
  <dc:creator>Ivan</dc:creator>
  <cp:lastModifiedBy>Ivan</cp:lastModifiedBy>
  <cp:revision>11</cp:revision>
  <dcterms:created xsi:type="dcterms:W3CDTF">2012-10-11T16:23:10Z</dcterms:created>
  <dcterms:modified xsi:type="dcterms:W3CDTF">2012-10-11T19:01:03Z</dcterms:modified>
</cp:coreProperties>
</file>