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72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>
                <a:lumMod val="65000"/>
                <a:lumOff val="3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V2019/final-project-/blob/main/finalProject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V2019/final-project-/blob/main/README.md" TargetMode="External"/><Relationship Id="rId2" Type="http://schemas.openxmlformats.org/officeDocument/2006/relationships/hyperlink" Target="https://github.com/ARIV2019/final-projec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IV2019/final-project-/blob/main/IVoznenko_car_insurance.csv" TargetMode="External"/><Relationship Id="rId5" Type="http://schemas.openxmlformats.org/officeDocument/2006/relationships/hyperlink" Target="https://github.com/ARIV2019/final-project-/blob/main/finalProject.ipynb" TargetMode="External"/><Relationship Id="rId4" Type="http://schemas.openxmlformats.org/officeDocument/2006/relationships/hyperlink" Target="https://github.com/ARIV2019/final-project-/blob/main/%D0%90%D0%BD%D0%B0%D0%BB%D0%B8%D0%B7%20%D1%85%D0%BE%D0%BB%D0%BE%D0%B4%D0%BD%D1%8B%D1%85%20%D0%B7%D0%B2%D0%BE%D0%BD%D0%BA%D0%BE%D0%B2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143000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холодных звонков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772400" cy="26670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Предсказание действий клиента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(покупка автомобильной страховки)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Горемыкина Татьяна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tvg81@yandex.ru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ПОСТРОЕНИЕ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Сроим модель предсказания  на основании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GradientBoostingClassifier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 подготовленными нами признаками.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test_size = 0.25, random_state =100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:https://github.com/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TanyaGoremykina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Final_project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Файл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hlinkClick r:id="rId2" tooltip="finalProject.ipynb"/>
              </a:rPr>
              <a:t>Final_project.ipynb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Анализ полученных данных показывает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                 предсказания  80,23%.</a:t>
            </a:r>
          </a:p>
        </p:txBody>
      </p:sp>
    </p:spTree>
    <p:extLst>
      <p:ext uri="{BB962C8B-B14F-4D97-AF65-F5344CB8AC3E}">
        <p14:creationId xmlns:p14="http://schemas.microsoft.com/office/powerpoint/2010/main" val="309887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ПРИМЕНЕНИЕ    МОДЕЛИ   И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  РЕЗУЛЬТАТОВ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 fontScale="925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 построенном предсказании   '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CarInsurance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' = 1  - осталось 527 строк. Вывод :  Анализируя данные 1 000 клиентов банка, по которым были сделаны холодные звонки, приходим к выводу что только 527 клиентов из этого списка купят автомобильную страховку. Данные основаны на построенной нами модели с использованием GradientBoostingClassifier с вероятностью 80,23%.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РАЗМЕЩЕНЕ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</a:t>
            </a:r>
            <a:r>
              <a:rPr lang="en-US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//github.com/TanyaGoremykina/Final_project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carInsurance_test.csv, carInsurance_train.csv-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 tooltip="README.md"/>
              </a:rPr>
              <a:t>README.md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описание проекта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Анализ холодных звонков.</a:t>
            </a:r>
            <a:r>
              <a:rPr lang="en-US" dirty="0" err="1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pptx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презентация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  <a:hlinkClick r:id="rId5" tooltip="finalProject.ipynb"/>
              </a:rPr>
              <a:t>Final_project.ipynb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анализ данных и         построение модели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6" tooltip="IVoznenko_car_insurance.csv"/>
              </a:rPr>
              <a:t>Goremykina_car_insurance.csv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предсказание(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клиентов, готовых купить страховку)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БАЗЫ ДАННЫХ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Это набор данных из одного банка в Соединенных Штатах. Помимо обычных услуг, этот банк также предоставляет услуги по страхованию автомобилей. Банк регулярно проводит акции по привлечению новых клиентов. У банка есть данные потенциальных клиентов, и сотрудники банка звонят им для рекламы доступных вариантов автострахования. Нам предоставляется общая информация о клиентах (возраст, работа и т.д.), а также более конкретная информация о текущей кампании продажи страховки (коммуникация, последний день контакта) и предыдущих кампаниях (такие атрибуты, как предыдущие попытки, результат). Есть данные о 4000 клиентах, с которыми связывались во время последней кампании и для которых известны результаты кампании (покупал ли клиент страховку или нет).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ОПИСАНИЕ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Autofit/>
          </a:bodyPr>
          <a:lstStyle/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Feature                          Description                                                       Example 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Id                                   Уникальный идентификационный номер.                          “1” … “5000”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Age                               Возраст клиента 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job                                 Работа клиента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Marita                           Семейное положение клиента                      "разведен", "женат", "холост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Education                     Уровень образования клиента                       "первичный", "вторичный“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Default                         Есть ли просроченный кредит ?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balance                         Среднегодовой баланс, в долларах США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HHInsurance                Есть ли страховка?                       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CarLoan                       Имеет ли клиент автокредит                                                       да -1, нет -0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Communication           Тип контактной связи  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         "сотовая связь", "телефон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LastContactMonth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Месяц последнего контакта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LastContactDay           День последнего контакта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CallStart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      Время начала последнего вызова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(ЧЧ:ММ:СС)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CallEnd                         Время окончания последнего вызова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(ЧЧ:ММ:СС)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NoOfContacts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Количество контактов, выполненных в ходе данной кампании для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данного клиента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DaysPassed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              Количество дней, прошедших после того, как с клиентом в последний                                                                 раз связывались из предыдущей кампании                                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  (числовое значение; -1 означает, что с клиентом ранее не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связывались)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PrevAttempts                 Количество контактов, выполненных до этой кампании и для данного клиента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Outcome                        Результаты предыдущих маркетинговых кампаний                                      "неудача", "другое", "успех",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Carinsurance                  Застрахует  ли клиент автомобиль?                                                                      да -1, нет -0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ЧТО ХОТИМ ПОЛУЧИТЬ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состоит в том, чтобы построить модель (на выборке 4 000 клиентов), которая бы предсказывала с приемлемой долей вероятности наступит нужное нам событие или нет (покупка страховки). В наличии есть данные по 1000 клиентам, по которым сотрудники сделали холодные звонки. Нам нужно на основании данных определить перспективных клиентов и делать уже горячие звонки, с конкретными предложениями.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КОГО ДЕЛАЕМ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Банки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Страховые группы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ДЕНЬГИ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Имея прогноз покупки страховки клиентом мы можем сконцентрироваться только на тех клиентах, которые по нашей модели готовы купить страховку.   Экономия денег компании и времени сотрудников.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 И  ПРЕОБРАЗОВАНИЕ  ДАННЫХ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2066667" cy="3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505200"/>
            <a:ext cx="216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05200" y="1295400"/>
            <a:ext cx="5334000" cy="2057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Исходные данные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lvl="0">
              <a:spcBef>
                <a:spcPct val="0"/>
              </a:spcBef>
            </a:pP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-Очень много текстовых данных.      Будем их преобразовывать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lvl="0">
              <a:spcBef>
                <a:spcPct val="0"/>
              </a:spcBef>
            </a:pPr>
            <a:r>
              <a:rPr kumimoji="0" lang="ru-RU" sz="28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-Будем добавляем</a:t>
            </a:r>
            <a:r>
              <a:rPr kumimoji="0" lang="ru-RU" sz="2800" b="0" i="0" u="none" strike="noStrike" kern="1200" cap="none" spc="-100" normalizeH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 модель дополнительные признаки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66800" y="4648200"/>
            <a:ext cx="5029200" cy="1447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 столбце Outcom много пропусков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800" spc="-100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удалим его сразу.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ГРАФИК ЗАВИСИМОСТИ ПРИЗНАКОВ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1143000"/>
            <a:ext cx="68541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914400" y="5410200"/>
            <a:ext cx="7772400" cy="945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Будем анализировать зависимость различных показателей и в модели оставим только значимые показатели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АРХИТЕКТУРА</a:t>
            </a: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023A2871-24EA-4968-A002-8B5DD4933CC3}"/>
              </a:ext>
            </a:extLst>
          </p:cNvPr>
          <p:cNvSpPr/>
          <p:nvPr/>
        </p:nvSpPr>
        <p:spPr>
          <a:xfrm>
            <a:off x="914400" y="2289518"/>
            <a:ext cx="1447800" cy="1600200"/>
          </a:xfrm>
          <a:prstGeom prst="flowChartProcess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CSV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клиентах) 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F548E20-0B4A-4B0D-9E24-7C0114803D36}"/>
              </a:ext>
            </a:extLst>
          </p:cNvPr>
          <p:cNvSpPr/>
          <p:nvPr/>
        </p:nvSpPr>
        <p:spPr>
          <a:xfrm>
            <a:off x="2590800" y="3044149"/>
            <a:ext cx="990600" cy="15686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A5877AFB-16C7-4DA1-8EDC-51E3954E070E}"/>
              </a:ext>
            </a:extLst>
          </p:cNvPr>
          <p:cNvSpPr/>
          <p:nvPr/>
        </p:nvSpPr>
        <p:spPr>
          <a:xfrm>
            <a:off x="3810000" y="2324100"/>
            <a:ext cx="1828800" cy="1600200"/>
          </a:xfrm>
          <a:prstGeom prst="flowChartProcess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ML Model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GradientBoostingClassifier</a:t>
            </a:r>
            <a:r>
              <a:rPr lang="ru-RU" sz="11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CBD8EB0-B69B-45FA-B724-BE5897759874}"/>
              </a:ext>
            </a:extLst>
          </p:cNvPr>
          <p:cNvSpPr/>
          <p:nvPr/>
        </p:nvSpPr>
        <p:spPr>
          <a:xfrm>
            <a:off x="5867400" y="3011185"/>
            <a:ext cx="990600" cy="15686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DBE50C82-4B5F-4DB0-8EA2-93B1FA049CD3}"/>
              </a:ext>
            </a:extLst>
          </p:cNvPr>
          <p:cNvSpPr/>
          <p:nvPr/>
        </p:nvSpPr>
        <p:spPr>
          <a:xfrm>
            <a:off x="7086600" y="2324100"/>
            <a:ext cx="1371600" cy="1600200"/>
          </a:xfrm>
          <a:prstGeom prst="flowChartProcess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CSV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711</Words>
  <Application>Microsoft Office PowerPoint</Application>
  <PresentationFormat>Экран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Consolas</vt:lpstr>
      <vt:lpstr>Corbel</vt:lpstr>
      <vt:lpstr>Times New Roman</vt:lpstr>
      <vt:lpstr>Wingdings</vt:lpstr>
      <vt:lpstr>Wingdings 2</vt:lpstr>
      <vt:lpstr>Wingdings 3</vt:lpstr>
      <vt:lpstr>Метро</vt:lpstr>
      <vt:lpstr>Анализ холодных звонков</vt:lpstr>
      <vt:lpstr>БАЗЫ ДАННЫХ </vt:lpstr>
      <vt:lpstr>ОПИСАНИЕ ДАННЫХ</vt:lpstr>
      <vt:lpstr>ЧТО ХОТИМ ПОЛУЧИТЬ</vt:lpstr>
      <vt:lpstr>ДЛЯ КОГО ДЕЛАЕМ</vt:lpstr>
      <vt:lpstr>ДЕНЬГИ</vt:lpstr>
      <vt:lpstr>АНАЛИЗ  И  ПРЕОБРАЗОВАНИЕ  ДАННЫХ</vt:lpstr>
      <vt:lpstr>ГРАФИК ЗАВИСИМОСТИ ПРИЗНАКОВ</vt:lpstr>
      <vt:lpstr>АРХИТЕКТУРА</vt:lpstr>
      <vt:lpstr>ПОСТРОЕНИЕ МОДЕЛИ</vt:lpstr>
      <vt:lpstr>ПРИМЕНЕНИЕ    МОДЕЛИ   И   АНАЛИЗ   РЕЗУЛЬТАТОВ</vt:lpstr>
      <vt:lpstr>РАЗМЕЩЕНЕ  ПРОЕКТА  НА 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холодных звонков</dc:title>
  <dc:creator>игорь Возненко</dc:creator>
  <cp:lastModifiedBy>Татьяна Горемыкина</cp:lastModifiedBy>
  <cp:revision>22</cp:revision>
  <dcterms:created xsi:type="dcterms:W3CDTF">2021-03-08T15:59:24Z</dcterms:created>
  <dcterms:modified xsi:type="dcterms:W3CDTF">2022-04-15T15:11:15Z</dcterms:modified>
</cp:coreProperties>
</file>