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5" r:id="rId9"/>
    <p:sldId id="268" r:id="rId10"/>
    <p:sldId id="269" r:id="rId11"/>
    <p:sldId id="270" r:id="rId12"/>
    <p:sldId id="271" r:id="rId13"/>
    <p:sldId id="273" r:id="rId14"/>
    <p:sldId id="274" r:id="rId15"/>
    <p:sldId id="272" r:id="rId16"/>
    <p:sldId id="275" r:id="rId17"/>
    <p:sldId id="276" r:id="rId18"/>
    <p:sldId id="277" r:id="rId19"/>
    <p:sldId id="278" r:id="rId20"/>
    <p:sldId id="279"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87423" y="465200"/>
            <a:ext cx="6169152" cy="695325"/>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19018" y="465200"/>
            <a:ext cx="2505963" cy="695325"/>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532460" y="1554861"/>
            <a:ext cx="8079079" cy="3716654"/>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9157" y="3419855"/>
            <a:ext cx="8086263" cy="1749693"/>
          </a:xfrm>
          <a:prstGeom prst="rect">
            <a:avLst/>
          </a:prstGeom>
        </p:spPr>
      </p:pic>
      <p:sp>
        <p:nvSpPr>
          <p:cNvPr id="3" name="object 3"/>
          <p:cNvSpPr txBox="1"/>
          <p:nvPr/>
        </p:nvSpPr>
        <p:spPr>
          <a:xfrm>
            <a:off x="2239772" y="3784168"/>
            <a:ext cx="489077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rgbClr val="FFFFFF"/>
                </a:solidFill>
                <a:latin typeface="Calibri"/>
                <a:cs typeface="Calibri"/>
              </a:rPr>
              <a:t>Mass </a:t>
            </a:r>
            <a:r>
              <a:rPr sz="4400" spc="-10" dirty="0">
                <a:solidFill>
                  <a:srgbClr val="FFFFFF"/>
                </a:solidFill>
                <a:latin typeface="Calibri"/>
                <a:cs typeface="Calibri"/>
              </a:rPr>
              <a:t>Mail</a:t>
            </a:r>
            <a:r>
              <a:rPr sz="4400" spc="15" dirty="0">
                <a:solidFill>
                  <a:srgbClr val="FFFFFF"/>
                </a:solidFill>
                <a:latin typeface="Calibri"/>
                <a:cs typeface="Calibri"/>
              </a:rPr>
              <a:t> </a:t>
            </a:r>
            <a:r>
              <a:rPr sz="4400" spc="-20" dirty="0">
                <a:solidFill>
                  <a:srgbClr val="FFFFFF"/>
                </a:solidFill>
                <a:latin typeface="Calibri"/>
                <a:cs typeface="Calibri"/>
              </a:rPr>
              <a:t>Dispatcher</a:t>
            </a:r>
            <a:endParaRPr sz="4400" dirty="0">
              <a:latin typeface="Calibri"/>
              <a:cs typeface="Calibri"/>
            </a:endParaRPr>
          </a:p>
        </p:txBody>
      </p:sp>
      <p:pic>
        <p:nvPicPr>
          <p:cNvPr id="4" name="object 4"/>
          <p:cNvPicPr/>
          <p:nvPr/>
        </p:nvPicPr>
        <p:blipFill>
          <a:blip r:embed="rId3" cstate="print"/>
          <a:stretch>
            <a:fillRect/>
          </a:stretch>
        </p:blipFill>
        <p:spPr>
          <a:xfrm>
            <a:off x="0" y="0"/>
            <a:ext cx="9144000" cy="3386328"/>
          </a:xfrm>
          <a:prstGeom prst="rect">
            <a:avLst/>
          </a:prstGeom>
        </p:spPr>
      </p:pic>
      <p:pic>
        <p:nvPicPr>
          <p:cNvPr id="5" name="object 5"/>
          <p:cNvPicPr/>
          <p:nvPr/>
        </p:nvPicPr>
        <p:blipFill>
          <a:blip r:embed="rId4" cstate="print"/>
          <a:stretch>
            <a:fillRect/>
          </a:stretch>
        </p:blipFill>
        <p:spPr>
          <a:xfrm>
            <a:off x="2929502" y="5288637"/>
            <a:ext cx="5206505" cy="1149701"/>
          </a:xfrm>
          <a:prstGeom prst="rect">
            <a:avLst/>
          </a:prstGeom>
        </p:spPr>
      </p:pic>
      <p:sp>
        <p:nvSpPr>
          <p:cNvPr id="6" name="object 6"/>
          <p:cNvSpPr txBox="1"/>
          <p:nvPr/>
        </p:nvSpPr>
        <p:spPr>
          <a:xfrm>
            <a:off x="2999232" y="5358384"/>
            <a:ext cx="5072380" cy="1254831"/>
          </a:xfrm>
          <a:prstGeom prst="rect">
            <a:avLst/>
          </a:prstGeom>
          <a:solidFill>
            <a:srgbClr val="B8CDE4"/>
          </a:solidFill>
          <a:ln w="18288">
            <a:solidFill>
              <a:srgbClr val="E36C09"/>
            </a:solidFill>
          </a:ln>
        </p:spPr>
        <p:txBody>
          <a:bodyPr vert="horz" wrap="square" lIns="0" tIns="31115" rIns="0" bIns="0" rtlCol="0">
            <a:spAutoFit/>
          </a:bodyPr>
          <a:lstStyle/>
          <a:p>
            <a:pPr marL="93345">
              <a:lnSpc>
                <a:spcPct val="100000"/>
              </a:lnSpc>
              <a:spcBef>
                <a:spcPts val="245"/>
              </a:spcBef>
            </a:pPr>
            <a:r>
              <a:rPr lang="en-US" sz="2000" b="1" spc="-5" dirty="0">
                <a:latin typeface="Calibri"/>
                <a:cs typeface="Calibri"/>
              </a:rPr>
              <a:t>Tanya Gupta</a:t>
            </a:r>
            <a:r>
              <a:rPr sz="2000" b="1" spc="-15" dirty="0">
                <a:latin typeface="Calibri"/>
                <a:cs typeface="Calibri"/>
              </a:rPr>
              <a:t> </a:t>
            </a:r>
            <a:r>
              <a:rPr sz="2000" b="1" spc="-5" dirty="0">
                <a:latin typeface="Calibri"/>
                <a:cs typeface="Calibri"/>
              </a:rPr>
              <a:t>(12620010022)</a:t>
            </a:r>
            <a:endParaRPr sz="2000" dirty="0">
              <a:latin typeface="Calibri"/>
              <a:cs typeface="Calibri"/>
            </a:endParaRPr>
          </a:p>
          <a:p>
            <a:pPr>
              <a:lnSpc>
                <a:spcPct val="100000"/>
              </a:lnSpc>
              <a:spcBef>
                <a:spcPts val="25"/>
              </a:spcBef>
            </a:pPr>
            <a:r>
              <a:rPr lang="en-US" sz="2000" dirty="0">
                <a:latin typeface="Calibri"/>
                <a:cs typeface="Calibri"/>
              </a:rPr>
              <a:t>  Samrat Ashok Technological Institute, Vidisha   Domain: Artificial Intelligence And Data Science</a:t>
            </a:r>
          </a:p>
          <a:p>
            <a:pPr>
              <a:lnSpc>
                <a:spcPct val="100000"/>
              </a:lnSpc>
              <a:spcBef>
                <a:spcPts val="25"/>
              </a:spcBef>
            </a:pPr>
            <a:endParaRPr sz="1950" dirty="0">
              <a:latin typeface="Calibri"/>
              <a:cs typeface="Calibri"/>
            </a:endParaRPr>
          </a:p>
        </p:txBody>
      </p:sp>
      <p:pic>
        <p:nvPicPr>
          <p:cNvPr id="7" name="object 7"/>
          <p:cNvPicPr/>
          <p:nvPr/>
        </p:nvPicPr>
        <p:blipFill>
          <a:blip r:embed="rId5" cstate="print"/>
          <a:stretch>
            <a:fillRect/>
          </a:stretch>
        </p:blipFill>
        <p:spPr>
          <a:xfrm>
            <a:off x="499872" y="5358384"/>
            <a:ext cx="1743455" cy="1213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4072" y="118999"/>
            <a:ext cx="4438650" cy="695325"/>
          </a:xfrm>
          <a:prstGeom prst="rect">
            <a:avLst/>
          </a:prstGeom>
        </p:spPr>
        <p:txBody>
          <a:bodyPr vert="horz" wrap="square" lIns="0" tIns="11430" rIns="0" bIns="0" rtlCol="0">
            <a:spAutoFit/>
          </a:bodyPr>
          <a:lstStyle/>
          <a:p>
            <a:pPr marL="12700">
              <a:lnSpc>
                <a:spcPct val="100000"/>
              </a:lnSpc>
              <a:spcBef>
                <a:spcPts val="90"/>
              </a:spcBef>
            </a:pPr>
            <a:r>
              <a:rPr spc="-10" dirty="0"/>
              <a:t>Mail</a:t>
            </a:r>
            <a:r>
              <a:rPr spc="-35" dirty="0"/>
              <a:t> </a:t>
            </a:r>
            <a:r>
              <a:rPr spc="-5" dirty="0"/>
              <a:t>has</a:t>
            </a:r>
            <a:r>
              <a:rPr dirty="0"/>
              <a:t> </a:t>
            </a:r>
            <a:r>
              <a:rPr spc="-5" dirty="0"/>
              <a:t>been </a:t>
            </a:r>
            <a:r>
              <a:rPr spc="-15" dirty="0"/>
              <a:t>Sent</a:t>
            </a:r>
          </a:p>
        </p:txBody>
      </p:sp>
      <p:pic>
        <p:nvPicPr>
          <p:cNvPr id="5" name="Picture 4">
            <a:extLst>
              <a:ext uri="{FF2B5EF4-FFF2-40B4-BE49-F238E27FC236}">
                <a16:creationId xmlns:a16="http://schemas.microsoft.com/office/drawing/2014/main" id="{EB822FCB-FFF0-4347-66C5-7B4FD59D875F}"/>
              </a:ext>
            </a:extLst>
          </p:cNvPr>
          <p:cNvPicPr>
            <a:picLocks noChangeAspect="1"/>
          </p:cNvPicPr>
          <p:nvPr/>
        </p:nvPicPr>
        <p:blipFill>
          <a:blip r:embed="rId2"/>
          <a:stretch>
            <a:fillRect/>
          </a:stretch>
        </p:blipFill>
        <p:spPr>
          <a:xfrm>
            <a:off x="533400" y="2201139"/>
            <a:ext cx="8001000" cy="24557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7400" y="2187214"/>
            <a:ext cx="5850890" cy="2042867"/>
          </a:xfrm>
          <a:prstGeom prst="rect">
            <a:avLst/>
          </a:prstGeom>
        </p:spPr>
        <p:txBody>
          <a:bodyPr vert="horz" wrap="square" lIns="0" tIns="11430" rIns="0" bIns="0" rtlCol="0">
            <a:spAutoFit/>
          </a:bodyPr>
          <a:lstStyle/>
          <a:p>
            <a:pPr marL="12700">
              <a:lnSpc>
                <a:spcPct val="100000"/>
              </a:lnSpc>
              <a:spcBef>
                <a:spcPts val="90"/>
              </a:spcBef>
            </a:pPr>
            <a:r>
              <a:rPr sz="6600" b="1" spc="-10" dirty="0">
                <a:latin typeface="Calibri"/>
                <a:cs typeface="Calibri"/>
              </a:rPr>
              <a:t>Snapshots</a:t>
            </a:r>
            <a:r>
              <a:rPr sz="6600" b="1" spc="15" dirty="0">
                <a:latin typeface="Calibri"/>
                <a:cs typeface="Calibri"/>
              </a:rPr>
              <a:t> </a:t>
            </a:r>
            <a:r>
              <a:rPr sz="6600" b="1" spc="-5" dirty="0">
                <a:latin typeface="Calibri"/>
                <a:cs typeface="Calibri"/>
              </a:rPr>
              <a:t>of</a:t>
            </a:r>
            <a:r>
              <a:rPr sz="6600" b="1" spc="-10" dirty="0">
                <a:latin typeface="Calibri"/>
                <a:cs typeface="Calibri"/>
              </a:rPr>
              <a:t> </a:t>
            </a:r>
            <a:r>
              <a:rPr sz="6600" b="1" spc="-5" dirty="0">
                <a:latin typeface="Calibri"/>
                <a:cs typeface="Calibri"/>
              </a:rPr>
              <a:t>Some</a:t>
            </a:r>
            <a:r>
              <a:rPr sz="6600" b="1" spc="-25" dirty="0">
                <a:latin typeface="Calibri"/>
                <a:cs typeface="Calibri"/>
              </a:rPr>
              <a:t> </a:t>
            </a:r>
            <a:r>
              <a:rPr sz="6600" b="1" spc="-5" dirty="0">
                <a:latin typeface="Calibri"/>
                <a:cs typeface="Calibri"/>
              </a:rPr>
              <a:t>Codes</a:t>
            </a:r>
            <a:endParaRPr sz="6600" b="1"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1691" y="375284"/>
            <a:ext cx="7574915" cy="299720"/>
          </a:xfrm>
          <a:prstGeom prst="rect">
            <a:avLst/>
          </a:prstGeom>
        </p:spPr>
        <p:txBody>
          <a:bodyPr vert="horz" wrap="square" lIns="0" tIns="12700" rIns="0" bIns="0" rtlCol="0">
            <a:spAutoFit/>
          </a:bodyPr>
          <a:lstStyle/>
          <a:p>
            <a:pPr marL="12700">
              <a:lnSpc>
                <a:spcPct val="100000"/>
              </a:lnSpc>
              <a:spcBef>
                <a:spcPts val="100"/>
              </a:spcBef>
            </a:pPr>
            <a:r>
              <a:rPr lang="en-US" b="1" spc="-10" dirty="0">
                <a:latin typeface="Calibri"/>
                <a:cs typeface="Calibri"/>
              </a:rPr>
              <a:t>  </a:t>
            </a:r>
            <a:r>
              <a:rPr lang="en-US" sz="1800" b="1" spc="-10" dirty="0">
                <a:latin typeface="Calibri"/>
                <a:cs typeface="Calibri"/>
              </a:rPr>
              <a:t>S</a:t>
            </a:r>
            <a:r>
              <a:rPr sz="1800" b="1" spc="-10" dirty="0">
                <a:latin typeface="Calibri"/>
                <a:cs typeface="Calibri"/>
              </a:rPr>
              <a:t>eparating</a:t>
            </a:r>
            <a:r>
              <a:rPr sz="1800" b="1" spc="-15" dirty="0">
                <a:latin typeface="Calibri"/>
                <a:cs typeface="Calibri"/>
              </a:rPr>
              <a:t> valid</a:t>
            </a:r>
            <a:r>
              <a:rPr sz="1800" b="1" spc="40" dirty="0">
                <a:latin typeface="Calibri"/>
                <a:cs typeface="Calibri"/>
              </a:rPr>
              <a:t> </a:t>
            </a:r>
            <a:r>
              <a:rPr sz="1800" b="1" spc="-5" dirty="0">
                <a:latin typeface="Calibri"/>
                <a:cs typeface="Calibri"/>
              </a:rPr>
              <a:t>and</a:t>
            </a:r>
            <a:r>
              <a:rPr sz="1800" b="1" spc="-10" dirty="0">
                <a:latin typeface="Calibri"/>
                <a:cs typeface="Calibri"/>
              </a:rPr>
              <a:t> </a:t>
            </a:r>
            <a:r>
              <a:rPr sz="1800" b="1" spc="-20" dirty="0">
                <a:latin typeface="Calibri"/>
                <a:cs typeface="Calibri"/>
              </a:rPr>
              <a:t>invalid</a:t>
            </a:r>
            <a:r>
              <a:rPr sz="1800" b="1" spc="15" dirty="0">
                <a:latin typeface="Calibri"/>
                <a:cs typeface="Calibri"/>
              </a:rPr>
              <a:t> </a:t>
            </a:r>
            <a:r>
              <a:rPr sz="1800" b="1" spc="-10" dirty="0">
                <a:latin typeface="Calibri"/>
                <a:cs typeface="Calibri"/>
              </a:rPr>
              <a:t>mails</a:t>
            </a:r>
            <a:endParaRPr sz="1800" dirty="0">
              <a:latin typeface="Calibri"/>
              <a:cs typeface="Calibri"/>
            </a:endParaRPr>
          </a:p>
        </p:txBody>
      </p:sp>
      <p:pic>
        <p:nvPicPr>
          <p:cNvPr id="5" name="Picture 4">
            <a:extLst>
              <a:ext uri="{FF2B5EF4-FFF2-40B4-BE49-F238E27FC236}">
                <a16:creationId xmlns:a16="http://schemas.microsoft.com/office/drawing/2014/main" id="{CF506676-191D-755F-FAE2-42ECDB6730D0}"/>
              </a:ext>
            </a:extLst>
          </p:cNvPr>
          <p:cNvPicPr>
            <a:picLocks noChangeAspect="1"/>
          </p:cNvPicPr>
          <p:nvPr/>
        </p:nvPicPr>
        <p:blipFill>
          <a:blip r:embed="rId2"/>
          <a:stretch>
            <a:fillRect/>
          </a:stretch>
        </p:blipFill>
        <p:spPr>
          <a:xfrm>
            <a:off x="304800" y="838200"/>
            <a:ext cx="8382000" cy="586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09020" y="144978"/>
            <a:ext cx="3986780" cy="289823"/>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Calibri"/>
                <a:cs typeface="Calibri"/>
              </a:rPr>
              <a:t>Registration</a:t>
            </a:r>
            <a:r>
              <a:rPr sz="1800" b="1" spc="-40" dirty="0">
                <a:latin typeface="Calibri"/>
                <a:cs typeface="Calibri"/>
              </a:rPr>
              <a:t> </a:t>
            </a:r>
            <a:r>
              <a:rPr sz="1800" b="1" spc="-10" dirty="0">
                <a:latin typeface="Calibri"/>
                <a:cs typeface="Calibri"/>
              </a:rPr>
              <a:t>Form</a:t>
            </a:r>
            <a:r>
              <a:rPr lang="en-US" sz="1800" b="1" spc="-10" dirty="0">
                <a:latin typeface="Calibri"/>
                <a:cs typeface="Calibri"/>
              </a:rPr>
              <a:t>    .html file</a:t>
            </a:r>
            <a:endParaRPr sz="1800" dirty="0">
              <a:latin typeface="Calibri"/>
              <a:cs typeface="Calibri"/>
            </a:endParaRPr>
          </a:p>
        </p:txBody>
      </p:sp>
      <p:pic>
        <p:nvPicPr>
          <p:cNvPr id="7" name="Picture 6">
            <a:extLst>
              <a:ext uri="{FF2B5EF4-FFF2-40B4-BE49-F238E27FC236}">
                <a16:creationId xmlns:a16="http://schemas.microsoft.com/office/drawing/2014/main" id="{E2F7C1C7-ABE8-D2A3-0D7C-31AB50B3C50C}"/>
              </a:ext>
            </a:extLst>
          </p:cNvPr>
          <p:cNvPicPr>
            <a:picLocks noChangeAspect="1"/>
          </p:cNvPicPr>
          <p:nvPr/>
        </p:nvPicPr>
        <p:blipFill>
          <a:blip r:embed="rId2"/>
          <a:stretch>
            <a:fillRect/>
          </a:stretch>
        </p:blipFill>
        <p:spPr>
          <a:xfrm>
            <a:off x="509020" y="533400"/>
            <a:ext cx="8125959" cy="60297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1E070-87AC-4B2E-0C47-E48ABBEC5929}"/>
              </a:ext>
            </a:extLst>
          </p:cNvPr>
          <p:cNvPicPr>
            <a:picLocks noChangeAspect="1"/>
          </p:cNvPicPr>
          <p:nvPr/>
        </p:nvPicPr>
        <p:blipFill>
          <a:blip r:embed="rId2"/>
          <a:stretch>
            <a:fillRect/>
          </a:stretch>
        </p:blipFill>
        <p:spPr>
          <a:xfrm>
            <a:off x="609600" y="432969"/>
            <a:ext cx="7924800" cy="599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84296" y="285445"/>
            <a:ext cx="2345055" cy="695325"/>
          </a:xfrm>
          <a:prstGeom prst="rect">
            <a:avLst/>
          </a:prstGeom>
        </p:spPr>
        <p:txBody>
          <a:bodyPr vert="horz" wrap="square" lIns="0" tIns="12065" rIns="0" bIns="0" rtlCol="0">
            <a:spAutoFit/>
          </a:bodyPr>
          <a:lstStyle/>
          <a:p>
            <a:pPr marL="12700">
              <a:lnSpc>
                <a:spcPct val="100000"/>
              </a:lnSpc>
              <a:spcBef>
                <a:spcPts val="95"/>
              </a:spcBef>
            </a:pPr>
            <a:r>
              <a:rPr lang="en-US" spc="-20" dirty="0"/>
              <a:t>Style</a:t>
            </a:r>
            <a:r>
              <a:rPr spc="-20" dirty="0"/>
              <a:t>.</a:t>
            </a:r>
            <a:r>
              <a:rPr lang="en-US" spc="-20" dirty="0"/>
              <a:t>css</a:t>
            </a:r>
            <a:endParaRPr spc="-20" dirty="0"/>
          </a:p>
        </p:txBody>
      </p:sp>
      <p:pic>
        <p:nvPicPr>
          <p:cNvPr id="5" name="Picture 4">
            <a:extLst>
              <a:ext uri="{FF2B5EF4-FFF2-40B4-BE49-F238E27FC236}">
                <a16:creationId xmlns:a16="http://schemas.microsoft.com/office/drawing/2014/main" id="{D58A5B54-5038-7945-FC7A-6A9C83899003}"/>
              </a:ext>
            </a:extLst>
          </p:cNvPr>
          <p:cNvPicPr>
            <a:picLocks noChangeAspect="1"/>
          </p:cNvPicPr>
          <p:nvPr/>
        </p:nvPicPr>
        <p:blipFill>
          <a:blip r:embed="rId2"/>
          <a:stretch>
            <a:fillRect/>
          </a:stretch>
        </p:blipFill>
        <p:spPr>
          <a:xfrm>
            <a:off x="838201" y="980770"/>
            <a:ext cx="7467600" cy="55585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3970">
              <a:lnSpc>
                <a:spcPct val="100000"/>
              </a:lnSpc>
              <a:spcBef>
                <a:spcPts val="90"/>
              </a:spcBef>
            </a:pPr>
            <a:r>
              <a:rPr spc="-85" dirty="0"/>
              <a:t>Tools</a:t>
            </a:r>
            <a:r>
              <a:rPr spc="-70" dirty="0"/>
              <a:t> </a:t>
            </a:r>
            <a:r>
              <a:rPr spc="-10" dirty="0"/>
              <a:t>Used</a:t>
            </a:r>
          </a:p>
        </p:txBody>
      </p:sp>
      <p:pic>
        <p:nvPicPr>
          <p:cNvPr id="3" name="object 3"/>
          <p:cNvPicPr/>
          <p:nvPr/>
        </p:nvPicPr>
        <p:blipFill>
          <a:blip r:embed="rId2" cstate="print"/>
          <a:stretch>
            <a:fillRect/>
          </a:stretch>
        </p:blipFill>
        <p:spPr>
          <a:xfrm>
            <a:off x="3258311" y="1356360"/>
            <a:ext cx="2627376" cy="1478280"/>
          </a:xfrm>
          <a:prstGeom prst="rect">
            <a:avLst/>
          </a:prstGeom>
        </p:spPr>
      </p:pic>
      <p:sp>
        <p:nvSpPr>
          <p:cNvPr id="4" name="object 4"/>
          <p:cNvSpPr txBox="1"/>
          <p:nvPr/>
        </p:nvSpPr>
        <p:spPr>
          <a:xfrm>
            <a:off x="150063" y="3090748"/>
            <a:ext cx="8587105" cy="2769235"/>
          </a:xfrm>
          <a:prstGeom prst="rect">
            <a:avLst/>
          </a:prstGeom>
        </p:spPr>
        <p:txBody>
          <a:bodyPr vert="horz" wrap="square" lIns="0" tIns="12065" rIns="0" bIns="0" rtlCol="0">
            <a:spAutoFit/>
          </a:bodyPr>
          <a:lstStyle/>
          <a:p>
            <a:pPr marL="12700">
              <a:lnSpc>
                <a:spcPct val="100000"/>
              </a:lnSpc>
              <a:spcBef>
                <a:spcPts val="95"/>
              </a:spcBef>
            </a:pPr>
            <a:r>
              <a:rPr sz="2000" b="1" u="heavy" spc="-10" dirty="0">
                <a:uFill>
                  <a:solidFill>
                    <a:srgbClr val="000000"/>
                  </a:solidFill>
                </a:uFill>
                <a:latin typeface="Calibri"/>
                <a:cs typeface="Calibri"/>
              </a:rPr>
              <a:t>VS-Code</a:t>
            </a:r>
            <a:r>
              <a:rPr sz="2000" b="1" u="heavy" spc="50" dirty="0">
                <a:uFill>
                  <a:solidFill>
                    <a:srgbClr val="000000"/>
                  </a:solidFill>
                </a:uFill>
                <a:latin typeface="Calibri"/>
                <a:cs typeface="Calibri"/>
              </a:rPr>
              <a:t> </a:t>
            </a:r>
            <a:r>
              <a:rPr sz="2000" b="1" u="heavy" spc="-5" dirty="0">
                <a:uFill>
                  <a:solidFill>
                    <a:srgbClr val="000000"/>
                  </a:solidFill>
                </a:uFill>
                <a:latin typeface="Calibri"/>
                <a:cs typeface="Calibri"/>
              </a:rPr>
              <a:t>(Visual</a:t>
            </a:r>
            <a:r>
              <a:rPr sz="2000" b="1" u="heavy" spc="25" dirty="0">
                <a:uFill>
                  <a:solidFill>
                    <a:srgbClr val="000000"/>
                  </a:solidFill>
                </a:uFill>
                <a:latin typeface="Calibri"/>
                <a:cs typeface="Calibri"/>
              </a:rPr>
              <a:t> </a:t>
            </a:r>
            <a:r>
              <a:rPr sz="2000" b="1" u="heavy" spc="-5" dirty="0">
                <a:uFill>
                  <a:solidFill>
                    <a:srgbClr val="000000"/>
                  </a:solidFill>
                </a:uFill>
                <a:latin typeface="Calibri"/>
                <a:cs typeface="Calibri"/>
              </a:rPr>
              <a:t>Studio</a:t>
            </a:r>
            <a:r>
              <a:rPr sz="2000" b="1" u="heavy" spc="5" dirty="0">
                <a:uFill>
                  <a:solidFill>
                    <a:srgbClr val="000000"/>
                  </a:solidFill>
                </a:uFill>
                <a:latin typeface="Calibri"/>
                <a:cs typeface="Calibri"/>
              </a:rPr>
              <a:t> </a:t>
            </a:r>
            <a:r>
              <a:rPr sz="2000" b="1" u="heavy" spc="-5" dirty="0">
                <a:uFill>
                  <a:solidFill>
                    <a:srgbClr val="000000"/>
                  </a:solidFill>
                </a:uFill>
                <a:latin typeface="Calibri"/>
                <a:cs typeface="Calibri"/>
              </a:rPr>
              <a:t>Code)</a:t>
            </a:r>
            <a:r>
              <a:rPr sz="2000" b="1" u="heavy" spc="-15" dirty="0">
                <a:uFill>
                  <a:solidFill>
                    <a:srgbClr val="000000"/>
                  </a:solidFill>
                </a:uFill>
                <a:latin typeface="Calibri"/>
                <a:cs typeface="Calibri"/>
              </a:rPr>
              <a:t> For</a:t>
            </a:r>
            <a:r>
              <a:rPr sz="2000" b="1" u="heavy" spc="5" dirty="0">
                <a:uFill>
                  <a:solidFill>
                    <a:srgbClr val="000000"/>
                  </a:solidFill>
                </a:uFill>
                <a:latin typeface="Calibri"/>
                <a:cs typeface="Calibri"/>
              </a:rPr>
              <a:t> </a:t>
            </a:r>
            <a:r>
              <a:rPr sz="2000" b="1" u="heavy" spc="-15" dirty="0">
                <a:uFill>
                  <a:solidFill>
                    <a:srgbClr val="000000"/>
                  </a:solidFill>
                </a:uFill>
                <a:latin typeface="Calibri"/>
                <a:cs typeface="Calibri"/>
              </a:rPr>
              <a:t>Web-Developers-</a:t>
            </a:r>
            <a:endParaRPr sz="2000">
              <a:latin typeface="Calibri"/>
              <a:cs typeface="Calibri"/>
            </a:endParaRPr>
          </a:p>
          <a:p>
            <a:pPr marL="12700" marR="5080">
              <a:lnSpc>
                <a:spcPct val="100000"/>
              </a:lnSpc>
            </a:pPr>
            <a:r>
              <a:rPr sz="2000" b="1" spc="-5" dirty="0">
                <a:latin typeface="Calibri"/>
                <a:cs typeface="Calibri"/>
              </a:rPr>
              <a:t>Visual</a:t>
            </a:r>
            <a:r>
              <a:rPr sz="2000" b="1" spc="45" dirty="0">
                <a:latin typeface="Calibri"/>
                <a:cs typeface="Calibri"/>
              </a:rPr>
              <a:t> </a:t>
            </a:r>
            <a:r>
              <a:rPr sz="2000" b="1" spc="-5" dirty="0">
                <a:latin typeface="Calibri"/>
                <a:cs typeface="Calibri"/>
              </a:rPr>
              <a:t>Studio</a:t>
            </a:r>
            <a:r>
              <a:rPr sz="2000" b="1" spc="35" dirty="0">
                <a:latin typeface="Calibri"/>
                <a:cs typeface="Calibri"/>
              </a:rPr>
              <a:t> </a:t>
            </a:r>
            <a:r>
              <a:rPr sz="2000" b="1" spc="-5" dirty="0">
                <a:latin typeface="Calibri"/>
                <a:cs typeface="Calibri"/>
              </a:rPr>
              <a:t>Code</a:t>
            </a:r>
            <a:r>
              <a:rPr sz="2000" b="1" spc="30" dirty="0">
                <a:latin typeface="Calibri"/>
                <a:cs typeface="Calibri"/>
              </a:rPr>
              <a:t> </a:t>
            </a:r>
            <a:r>
              <a:rPr sz="2000" b="1" spc="-10" dirty="0">
                <a:latin typeface="Calibri"/>
                <a:cs typeface="Calibri"/>
              </a:rPr>
              <a:t>is</a:t>
            </a:r>
            <a:r>
              <a:rPr sz="2000" b="1" spc="25" dirty="0">
                <a:latin typeface="Calibri"/>
                <a:cs typeface="Calibri"/>
              </a:rPr>
              <a:t> </a:t>
            </a:r>
            <a:r>
              <a:rPr sz="2000" b="1" spc="-30" dirty="0">
                <a:latin typeface="Calibri"/>
                <a:cs typeface="Calibri"/>
              </a:rPr>
              <a:t>“a</a:t>
            </a:r>
            <a:r>
              <a:rPr sz="2000" b="1" spc="30" dirty="0">
                <a:latin typeface="Calibri"/>
                <a:cs typeface="Calibri"/>
              </a:rPr>
              <a:t> </a:t>
            </a:r>
            <a:r>
              <a:rPr sz="2000" b="1" spc="-10" dirty="0">
                <a:latin typeface="Calibri"/>
                <a:cs typeface="Calibri"/>
              </a:rPr>
              <a:t>free-editor</a:t>
            </a:r>
            <a:r>
              <a:rPr sz="2000" b="1" spc="55" dirty="0">
                <a:latin typeface="Calibri"/>
                <a:cs typeface="Calibri"/>
              </a:rPr>
              <a:t> </a:t>
            </a:r>
            <a:r>
              <a:rPr sz="2000" b="1" spc="-10" dirty="0">
                <a:latin typeface="Calibri"/>
                <a:cs typeface="Calibri"/>
              </a:rPr>
              <a:t>that</a:t>
            </a:r>
            <a:r>
              <a:rPr sz="2000" b="1" spc="10" dirty="0">
                <a:latin typeface="Calibri"/>
                <a:cs typeface="Calibri"/>
              </a:rPr>
              <a:t> </a:t>
            </a:r>
            <a:r>
              <a:rPr sz="2000" b="1" spc="-5" dirty="0">
                <a:latin typeface="Calibri"/>
                <a:cs typeface="Calibri"/>
              </a:rPr>
              <a:t>helps</a:t>
            </a:r>
            <a:r>
              <a:rPr sz="2000" b="1" spc="20" dirty="0">
                <a:latin typeface="Calibri"/>
                <a:cs typeface="Calibri"/>
              </a:rPr>
              <a:t> </a:t>
            </a:r>
            <a:r>
              <a:rPr sz="2000" b="1" spc="-5" dirty="0">
                <a:latin typeface="Calibri"/>
                <a:cs typeface="Calibri"/>
              </a:rPr>
              <a:t>the</a:t>
            </a:r>
            <a:r>
              <a:rPr sz="2000" b="1" spc="5" dirty="0">
                <a:latin typeface="Calibri"/>
                <a:cs typeface="Calibri"/>
              </a:rPr>
              <a:t> </a:t>
            </a:r>
            <a:r>
              <a:rPr sz="2000" b="1" spc="-10" dirty="0">
                <a:latin typeface="Calibri"/>
                <a:cs typeface="Calibri"/>
              </a:rPr>
              <a:t>programmer</a:t>
            </a:r>
            <a:r>
              <a:rPr sz="2000" b="1" spc="5" dirty="0">
                <a:latin typeface="Calibri"/>
                <a:cs typeface="Calibri"/>
              </a:rPr>
              <a:t> </a:t>
            </a:r>
            <a:r>
              <a:rPr sz="2000" b="1" spc="-10" dirty="0">
                <a:latin typeface="Calibri"/>
                <a:cs typeface="Calibri"/>
              </a:rPr>
              <a:t>write</a:t>
            </a:r>
            <a:r>
              <a:rPr sz="2000" b="1" spc="5" dirty="0">
                <a:latin typeface="Calibri"/>
                <a:cs typeface="Calibri"/>
              </a:rPr>
              <a:t> </a:t>
            </a:r>
            <a:r>
              <a:rPr sz="2000" b="1" spc="-5" dirty="0">
                <a:latin typeface="Calibri"/>
                <a:cs typeface="Calibri"/>
              </a:rPr>
              <a:t>code</a:t>
            </a:r>
            <a:r>
              <a:rPr sz="2000" b="1" spc="5" dirty="0">
                <a:latin typeface="Calibri"/>
                <a:cs typeface="Calibri"/>
              </a:rPr>
              <a:t> </a:t>
            </a:r>
            <a:r>
              <a:rPr sz="2000" b="1" spc="-5" dirty="0">
                <a:latin typeface="Calibri"/>
                <a:cs typeface="Calibri"/>
              </a:rPr>
              <a:t>helps </a:t>
            </a:r>
            <a:r>
              <a:rPr sz="2000" b="1" dirty="0">
                <a:latin typeface="Calibri"/>
                <a:cs typeface="Calibri"/>
              </a:rPr>
              <a:t> </a:t>
            </a:r>
            <a:r>
              <a:rPr sz="2000" b="1" spc="-10" dirty="0">
                <a:latin typeface="Calibri"/>
                <a:cs typeface="Calibri"/>
              </a:rPr>
              <a:t>in</a:t>
            </a:r>
            <a:r>
              <a:rPr sz="2000" b="1" spc="10" dirty="0">
                <a:latin typeface="Calibri"/>
                <a:cs typeface="Calibri"/>
              </a:rPr>
              <a:t> </a:t>
            </a:r>
            <a:r>
              <a:rPr sz="2000" b="1" dirty="0">
                <a:latin typeface="Calibri"/>
                <a:cs typeface="Calibri"/>
              </a:rPr>
              <a:t>debugging</a:t>
            </a:r>
            <a:r>
              <a:rPr sz="2000" b="1" spc="20" dirty="0">
                <a:latin typeface="Calibri"/>
                <a:cs typeface="Calibri"/>
              </a:rPr>
              <a:t> </a:t>
            </a:r>
            <a:r>
              <a:rPr sz="2000" b="1" spc="-5" dirty="0">
                <a:latin typeface="Calibri"/>
                <a:cs typeface="Calibri"/>
              </a:rPr>
              <a:t>and</a:t>
            </a:r>
            <a:r>
              <a:rPr sz="2000" b="1" spc="-10" dirty="0">
                <a:latin typeface="Calibri"/>
                <a:cs typeface="Calibri"/>
              </a:rPr>
              <a:t> </a:t>
            </a:r>
            <a:r>
              <a:rPr sz="2000" b="1" spc="-5" dirty="0">
                <a:latin typeface="Calibri"/>
                <a:cs typeface="Calibri"/>
              </a:rPr>
              <a:t>corrects</a:t>
            </a:r>
            <a:r>
              <a:rPr sz="2000" b="1" spc="-15" dirty="0">
                <a:latin typeface="Calibri"/>
                <a:cs typeface="Calibri"/>
              </a:rPr>
              <a:t> </a:t>
            </a:r>
            <a:r>
              <a:rPr sz="2000" b="1" dirty="0">
                <a:latin typeface="Calibri"/>
                <a:cs typeface="Calibri"/>
              </a:rPr>
              <a:t>the</a:t>
            </a:r>
            <a:r>
              <a:rPr sz="2000" b="1" spc="-15" dirty="0">
                <a:latin typeface="Calibri"/>
                <a:cs typeface="Calibri"/>
              </a:rPr>
              <a:t> </a:t>
            </a:r>
            <a:r>
              <a:rPr sz="2000" b="1" dirty="0">
                <a:latin typeface="Calibri"/>
                <a:cs typeface="Calibri"/>
              </a:rPr>
              <a:t>code</a:t>
            </a:r>
            <a:r>
              <a:rPr sz="2000" b="1" spc="-15" dirty="0">
                <a:latin typeface="Calibri"/>
                <a:cs typeface="Calibri"/>
              </a:rPr>
              <a:t> </a:t>
            </a:r>
            <a:r>
              <a:rPr sz="2000" b="1" spc="-5" dirty="0">
                <a:latin typeface="Calibri"/>
                <a:cs typeface="Calibri"/>
              </a:rPr>
              <a:t>using</a:t>
            </a:r>
            <a:r>
              <a:rPr sz="2000" b="1" spc="25" dirty="0">
                <a:latin typeface="Calibri"/>
                <a:cs typeface="Calibri"/>
              </a:rPr>
              <a:t> </a:t>
            </a:r>
            <a:r>
              <a:rPr sz="2000" b="1" dirty="0">
                <a:latin typeface="Calibri"/>
                <a:cs typeface="Calibri"/>
              </a:rPr>
              <a:t>the</a:t>
            </a:r>
            <a:r>
              <a:rPr sz="2000" b="1" spc="-40" dirty="0">
                <a:latin typeface="Calibri"/>
                <a:cs typeface="Calibri"/>
              </a:rPr>
              <a:t> </a:t>
            </a:r>
            <a:r>
              <a:rPr sz="2000" b="1" spc="-10" dirty="0">
                <a:latin typeface="Calibri"/>
                <a:cs typeface="Calibri"/>
              </a:rPr>
              <a:t>intelli-sense</a:t>
            </a:r>
            <a:r>
              <a:rPr sz="2000" b="1" spc="50" dirty="0">
                <a:latin typeface="Calibri"/>
                <a:cs typeface="Calibri"/>
              </a:rPr>
              <a:t> </a:t>
            </a:r>
            <a:r>
              <a:rPr sz="2000" b="1" spc="-30" dirty="0">
                <a:latin typeface="Calibri"/>
                <a:cs typeface="Calibri"/>
              </a:rPr>
              <a:t>method”.</a:t>
            </a:r>
            <a:r>
              <a:rPr sz="2000" b="1" spc="20" dirty="0">
                <a:latin typeface="Calibri"/>
                <a:cs typeface="Calibri"/>
              </a:rPr>
              <a:t> </a:t>
            </a:r>
            <a:r>
              <a:rPr sz="2000" b="1" spc="-5" dirty="0">
                <a:latin typeface="Calibri"/>
                <a:cs typeface="Calibri"/>
              </a:rPr>
              <a:t>In</a:t>
            </a:r>
            <a:r>
              <a:rPr sz="2000" b="1" spc="5" dirty="0">
                <a:latin typeface="Calibri"/>
                <a:cs typeface="Calibri"/>
              </a:rPr>
              <a:t> </a:t>
            </a:r>
            <a:r>
              <a:rPr sz="2000" b="1" dirty="0">
                <a:latin typeface="Calibri"/>
                <a:cs typeface="Calibri"/>
              </a:rPr>
              <a:t>normal </a:t>
            </a:r>
            <a:r>
              <a:rPr sz="2000" b="1" spc="5" dirty="0">
                <a:latin typeface="Calibri"/>
                <a:cs typeface="Calibri"/>
              </a:rPr>
              <a:t> </a:t>
            </a:r>
            <a:r>
              <a:rPr sz="2000" b="1" spc="-5" dirty="0">
                <a:latin typeface="Calibri"/>
                <a:cs typeface="Calibri"/>
              </a:rPr>
              <a:t>terms, </a:t>
            </a:r>
            <a:r>
              <a:rPr sz="2000" b="1" spc="-10" dirty="0">
                <a:latin typeface="Calibri"/>
                <a:cs typeface="Calibri"/>
              </a:rPr>
              <a:t>it </a:t>
            </a:r>
            <a:r>
              <a:rPr sz="2000" b="1" spc="-15" dirty="0">
                <a:latin typeface="Calibri"/>
                <a:cs typeface="Calibri"/>
              </a:rPr>
              <a:t>facilitates</a:t>
            </a:r>
            <a:r>
              <a:rPr sz="2000" b="1" spc="55" dirty="0">
                <a:latin typeface="Calibri"/>
                <a:cs typeface="Calibri"/>
              </a:rPr>
              <a:t> </a:t>
            </a:r>
            <a:r>
              <a:rPr sz="2000" b="1" spc="-5" dirty="0">
                <a:latin typeface="Calibri"/>
                <a:cs typeface="Calibri"/>
              </a:rPr>
              <a:t>users</a:t>
            </a:r>
            <a:r>
              <a:rPr sz="2000" b="1" spc="5" dirty="0">
                <a:latin typeface="Calibri"/>
                <a:cs typeface="Calibri"/>
              </a:rPr>
              <a:t> </a:t>
            </a:r>
            <a:r>
              <a:rPr sz="2000" b="1" spc="-15" dirty="0">
                <a:latin typeface="Calibri"/>
                <a:cs typeface="Calibri"/>
              </a:rPr>
              <a:t>to</a:t>
            </a:r>
            <a:r>
              <a:rPr sz="2000" b="1" spc="-5" dirty="0">
                <a:latin typeface="Calibri"/>
                <a:cs typeface="Calibri"/>
              </a:rPr>
              <a:t> </a:t>
            </a:r>
            <a:r>
              <a:rPr sz="2000" b="1" spc="-10" dirty="0">
                <a:latin typeface="Calibri"/>
                <a:cs typeface="Calibri"/>
              </a:rPr>
              <a:t>write</a:t>
            </a:r>
            <a:r>
              <a:rPr sz="2000" b="1" spc="5" dirty="0">
                <a:latin typeface="Calibri"/>
                <a:cs typeface="Calibri"/>
              </a:rPr>
              <a:t> </a:t>
            </a:r>
            <a:r>
              <a:rPr sz="2000" b="1" dirty="0">
                <a:latin typeface="Calibri"/>
                <a:cs typeface="Calibri"/>
              </a:rPr>
              <a:t>the</a:t>
            </a:r>
            <a:r>
              <a:rPr sz="2000" b="1" spc="-10" dirty="0">
                <a:latin typeface="Calibri"/>
                <a:cs typeface="Calibri"/>
              </a:rPr>
              <a:t> </a:t>
            </a:r>
            <a:r>
              <a:rPr sz="2000" b="1" dirty="0">
                <a:latin typeface="Calibri"/>
                <a:cs typeface="Calibri"/>
              </a:rPr>
              <a:t>code</a:t>
            </a:r>
            <a:r>
              <a:rPr sz="2000" b="1" spc="-10" dirty="0">
                <a:latin typeface="Calibri"/>
                <a:cs typeface="Calibri"/>
              </a:rPr>
              <a:t> in</a:t>
            </a:r>
            <a:r>
              <a:rPr sz="2000" b="1" spc="15" dirty="0">
                <a:latin typeface="Calibri"/>
                <a:cs typeface="Calibri"/>
              </a:rPr>
              <a:t> </a:t>
            </a:r>
            <a:r>
              <a:rPr sz="2000" b="1" spc="-5" dirty="0">
                <a:latin typeface="Calibri"/>
                <a:cs typeface="Calibri"/>
              </a:rPr>
              <a:t>an</a:t>
            </a:r>
            <a:r>
              <a:rPr sz="2000" b="1" spc="20" dirty="0">
                <a:latin typeface="Calibri"/>
                <a:cs typeface="Calibri"/>
              </a:rPr>
              <a:t> </a:t>
            </a:r>
            <a:r>
              <a:rPr sz="2000" b="1" spc="-10" dirty="0">
                <a:latin typeface="Calibri"/>
                <a:cs typeface="Calibri"/>
              </a:rPr>
              <a:t>easy</a:t>
            </a:r>
            <a:r>
              <a:rPr sz="2000" b="1" dirty="0">
                <a:latin typeface="Calibri"/>
                <a:cs typeface="Calibri"/>
              </a:rPr>
              <a:t> </a:t>
            </a:r>
            <a:r>
              <a:rPr sz="2000" b="1" spc="-25" dirty="0">
                <a:latin typeface="Calibri"/>
                <a:cs typeface="Calibri"/>
              </a:rPr>
              <a:t>manner. </a:t>
            </a:r>
            <a:r>
              <a:rPr sz="2000" b="1" spc="-15" dirty="0">
                <a:latin typeface="Calibri"/>
                <a:cs typeface="Calibri"/>
              </a:rPr>
              <a:t>Many</a:t>
            </a:r>
            <a:r>
              <a:rPr sz="2000" b="1" spc="25" dirty="0">
                <a:latin typeface="Calibri"/>
                <a:cs typeface="Calibri"/>
              </a:rPr>
              <a:t> </a:t>
            </a:r>
            <a:r>
              <a:rPr sz="2000" b="1" spc="-5" dirty="0">
                <a:latin typeface="Calibri"/>
                <a:cs typeface="Calibri"/>
              </a:rPr>
              <a:t>people</a:t>
            </a:r>
            <a:r>
              <a:rPr sz="2000" b="1" spc="10" dirty="0">
                <a:latin typeface="Calibri"/>
                <a:cs typeface="Calibri"/>
              </a:rPr>
              <a:t> </a:t>
            </a:r>
            <a:r>
              <a:rPr sz="2000" b="1" spc="-25" dirty="0">
                <a:latin typeface="Calibri"/>
                <a:cs typeface="Calibri"/>
              </a:rPr>
              <a:t>say </a:t>
            </a:r>
            <a:r>
              <a:rPr sz="2000" b="1" spc="-20" dirty="0">
                <a:latin typeface="Calibri"/>
                <a:cs typeface="Calibri"/>
              </a:rPr>
              <a:t> </a:t>
            </a:r>
            <a:r>
              <a:rPr sz="2000" b="1" spc="-10" dirty="0">
                <a:latin typeface="Calibri"/>
                <a:cs typeface="Calibri"/>
              </a:rPr>
              <a:t>that</a:t>
            </a:r>
            <a:r>
              <a:rPr sz="2000" b="1" spc="-15" dirty="0">
                <a:latin typeface="Calibri"/>
                <a:cs typeface="Calibri"/>
              </a:rPr>
              <a:t> </a:t>
            </a:r>
            <a:r>
              <a:rPr sz="2000" b="1" spc="-10" dirty="0">
                <a:latin typeface="Calibri"/>
                <a:cs typeface="Calibri"/>
              </a:rPr>
              <a:t>it</a:t>
            </a:r>
            <a:r>
              <a:rPr sz="2000" b="1" spc="15" dirty="0">
                <a:latin typeface="Calibri"/>
                <a:cs typeface="Calibri"/>
              </a:rPr>
              <a:t> </a:t>
            </a:r>
            <a:r>
              <a:rPr sz="2000" b="1" spc="-10" dirty="0">
                <a:latin typeface="Calibri"/>
                <a:cs typeface="Calibri"/>
              </a:rPr>
              <a:t>is</a:t>
            </a:r>
            <a:r>
              <a:rPr sz="2000" b="1" dirty="0">
                <a:latin typeface="Calibri"/>
                <a:cs typeface="Calibri"/>
              </a:rPr>
              <a:t> </a:t>
            </a:r>
            <a:r>
              <a:rPr sz="2000" b="1" spc="-5" dirty="0">
                <a:latin typeface="Calibri"/>
                <a:cs typeface="Calibri"/>
              </a:rPr>
              <a:t>half</a:t>
            </a:r>
            <a:r>
              <a:rPr sz="2000" b="1" spc="25" dirty="0">
                <a:latin typeface="Calibri"/>
                <a:cs typeface="Calibri"/>
              </a:rPr>
              <a:t> </a:t>
            </a:r>
            <a:r>
              <a:rPr sz="2000" b="1" spc="-5" dirty="0">
                <a:latin typeface="Calibri"/>
                <a:cs typeface="Calibri"/>
              </a:rPr>
              <a:t>of an</a:t>
            </a:r>
            <a:r>
              <a:rPr sz="2000" b="1" spc="15" dirty="0">
                <a:latin typeface="Calibri"/>
                <a:cs typeface="Calibri"/>
              </a:rPr>
              <a:t> </a:t>
            </a:r>
            <a:r>
              <a:rPr sz="2000" b="1" spc="-10" dirty="0">
                <a:latin typeface="Calibri"/>
                <a:cs typeface="Calibri"/>
              </a:rPr>
              <a:t>IDE</a:t>
            </a:r>
            <a:r>
              <a:rPr sz="2000" b="1" spc="15" dirty="0">
                <a:latin typeface="Calibri"/>
                <a:cs typeface="Calibri"/>
              </a:rPr>
              <a:t> </a:t>
            </a:r>
            <a:r>
              <a:rPr sz="2000" b="1" spc="-5" dirty="0">
                <a:latin typeface="Calibri"/>
                <a:cs typeface="Calibri"/>
              </a:rPr>
              <a:t>and</a:t>
            </a:r>
            <a:r>
              <a:rPr sz="2000" b="1" spc="15" dirty="0">
                <a:latin typeface="Calibri"/>
                <a:cs typeface="Calibri"/>
              </a:rPr>
              <a:t> </a:t>
            </a:r>
            <a:r>
              <a:rPr sz="2000" b="1" spc="-5" dirty="0">
                <a:latin typeface="Calibri"/>
                <a:cs typeface="Calibri"/>
              </a:rPr>
              <a:t>an </a:t>
            </a:r>
            <a:r>
              <a:rPr sz="2000" b="1" spc="-25" dirty="0">
                <a:latin typeface="Calibri"/>
                <a:cs typeface="Calibri"/>
              </a:rPr>
              <a:t>editor,</a:t>
            </a:r>
            <a:r>
              <a:rPr sz="2000" b="1" dirty="0">
                <a:latin typeface="Calibri"/>
                <a:cs typeface="Calibri"/>
              </a:rPr>
              <a:t> but</a:t>
            </a:r>
            <a:r>
              <a:rPr sz="2000" b="1" spc="-15"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decision</a:t>
            </a:r>
            <a:r>
              <a:rPr sz="2000" b="1" spc="10" dirty="0">
                <a:latin typeface="Calibri"/>
                <a:cs typeface="Calibri"/>
              </a:rPr>
              <a:t> </a:t>
            </a:r>
            <a:r>
              <a:rPr sz="2000" b="1" spc="-10" dirty="0">
                <a:latin typeface="Calibri"/>
                <a:cs typeface="Calibri"/>
              </a:rPr>
              <a:t>is</a:t>
            </a:r>
            <a:r>
              <a:rPr sz="2000" b="1" spc="30" dirty="0">
                <a:latin typeface="Calibri"/>
                <a:cs typeface="Calibri"/>
              </a:rPr>
              <a:t> </a:t>
            </a:r>
            <a:r>
              <a:rPr sz="2000" b="1" dirty="0">
                <a:latin typeface="Calibri"/>
                <a:cs typeface="Calibri"/>
              </a:rPr>
              <a:t>up</a:t>
            </a:r>
            <a:r>
              <a:rPr sz="2000" b="1" spc="-10" dirty="0">
                <a:latin typeface="Calibri"/>
                <a:cs typeface="Calibri"/>
              </a:rPr>
              <a:t> </a:t>
            </a:r>
            <a:r>
              <a:rPr sz="2000" b="1" spc="-15" dirty="0">
                <a:latin typeface="Calibri"/>
                <a:cs typeface="Calibri"/>
              </a:rPr>
              <a:t>to</a:t>
            </a:r>
            <a:r>
              <a:rPr sz="2000" b="1" spc="-5" dirty="0">
                <a:latin typeface="Calibri"/>
                <a:cs typeface="Calibri"/>
              </a:rPr>
              <a:t> </a:t>
            </a:r>
            <a:r>
              <a:rPr sz="2000" b="1" dirty="0">
                <a:latin typeface="Calibri"/>
                <a:cs typeface="Calibri"/>
              </a:rPr>
              <a:t>the</a:t>
            </a:r>
            <a:r>
              <a:rPr sz="2000" b="1" spc="5" dirty="0">
                <a:latin typeface="Calibri"/>
                <a:cs typeface="Calibri"/>
              </a:rPr>
              <a:t> </a:t>
            </a:r>
            <a:r>
              <a:rPr sz="2000" b="1" spc="-5" dirty="0">
                <a:latin typeface="Calibri"/>
                <a:cs typeface="Calibri"/>
              </a:rPr>
              <a:t>coders.</a:t>
            </a:r>
            <a:r>
              <a:rPr sz="2000" b="1" spc="-15" dirty="0">
                <a:latin typeface="Calibri"/>
                <a:cs typeface="Calibri"/>
              </a:rPr>
              <a:t> </a:t>
            </a:r>
            <a:r>
              <a:rPr sz="2000" b="1" spc="-20" dirty="0">
                <a:latin typeface="Calibri"/>
                <a:cs typeface="Calibri"/>
              </a:rPr>
              <a:t>Any </a:t>
            </a:r>
            <a:r>
              <a:rPr sz="2000" b="1" spc="-15" dirty="0">
                <a:latin typeface="Calibri"/>
                <a:cs typeface="Calibri"/>
              </a:rPr>
              <a:t> </a:t>
            </a:r>
            <a:r>
              <a:rPr sz="2000" b="1" spc="-10" dirty="0">
                <a:latin typeface="Calibri"/>
                <a:cs typeface="Calibri"/>
              </a:rPr>
              <a:t>program/software</a:t>
            </a:r>
            <a:r>
              <a:rPr sz="2000" b="1" spc="5" dirty="0">
                <a:latin typeface="Calibri"/>
                <a:cs typeface="Calibri"/>
              </a:rPr>
              <a:t> </a:t>
            </a:r>
            <a:r>
              <a:rPr sz="2000" b="1" spc="-10" dirty="0">
                <a:latin typeface="Calibri"/>
                <a:cs typeface="Calibri"/>
              </a:rPr>
              <a:t>that</a:t>
            </a:r>
            <a:r>
              <a:rPr sz="2000" b="1" spc="-15" dirty="0">
                <a:latin typeface="Calibri"/>
                <a:cs typeface="Calibri"/>
              </a:rPr>
              <a:t> </a:t>
            </a:r>
            <a:r>
              <a:rPr sz="2000" b="1" spc="-20" dirty="0">
                <a:latin typeface="Calibri"/>
                <a:cs typeface="Calibri"/>
              </a:rPr>
              <a:t>we</a:t>
            </a:r>
            <a:r>
              <a:rPr sz="2000" b="1" spc="5" dirty="0">
                <a:latin typeface="Calibri"/>
                <a:cs typeface="Calibri"/>
              </a:rPr>
              <a:t> </a:t>
            </a:r>
            <a:r>
              <a:rPr sz="2000" b="1" spc="-5" dirty="0">
                <a:latin typeface="Calibri"/>
                <a:cs typeface="Calibri"/>
              </a:rPr>
              <a:t>see</a:t>
            </a:r>
            <a:r>
              <a:rPr sz="2000" b="1" spc="15" dirty="0">
                <a:latin typeface="Calibri"/>
                <a:cs typeface="Calibri"/>
              </a:rPr>
              <a:t> </a:t>
            </a:r>
            <a:r>
              <a:rPr sz="2000" b="1" dirty="0">
                <a:latin typeface="Calibri"/>
                <a:cs typeface="Calibri"/>
              </a:rPr>
              <a:t>or</a:t>
            </a:r>
            <a:r>
              <a:rPr sz="2000" b="1" spc="15" dirty="0">
                <a:latin typeface="Calibri"/>
                <a:cs typeface="Calibri"/>
              </a:rPr>
              <a:t> </a:t>
            </a:r>
            <a:r>
              <a:rPr sz="2000" b="1" dirty="0">
                <a:latin typeface="Calibri"/>
                <a:cs typeface="Calibri"/>
              </a:rPr>
              <a:t>use</a:t>
            </a:r>
            <a:r>
              <a:rPr sz="2000" b="1" spc="10" dirty="0">
                <a:latin typeface="Calibri"/>
                <a:cs typeface="Calibri"/>
              </a:rPr>
              <a:t> </a:t>
            </a:r>
            <a:r>
              <a:rPr sz="2000" b="1" spc="-10" dirty="0">
                <a:latin typeface="Calibri"/>
                <a:cs typeface="Calibri"/>
              </a:rPr>
              <a:t>works</a:t>
            </a:r>
            <a:r>
              <a:rPr sz="2000" b="1" dirty="0">
                <a:latin typeface="Calibri"/>
                <a:cs typeface="Calibri"/>
              </a:rPr>
              <a:t> </a:t>
            </a:r>
            <a:r>
              <a:rPr sz="2000" b="1" spc="-5" dirty="0">
                <a:latin typeface="Calibri"/>
                <a:cs typeface="Calibri"/>
              </a:rPr>
              <a:t>on</a:t>
            </a:r>
            <a:r>
              <a:rPr sz="2000" b="1" spc="-10" dirty="0">
                <a:latin typeface="Calibri"/>
                <a:cs typeface="Calibri"/>
              </a:rPr>
              <a:t> </a:t>
            </a:r>
            <a:r>
              <a:rPr sz="2000" b="1" dirty="0">
                <a:latin typeface="Calibri"/>
                <a:cs typeface="Calibri"/>
              </a:rPr>
              <a:t>the</a:t>
            </a:r>
            <a:r>
              <a:rPr sz="2000" b="1" spc="5" dirty="0">
                <a:latin typeface="Calibri"/>
                <a:cs typeface="Calibri"/>
              </a:rPr>
              <a:t> </a:t>
            </a:r>
            <a:r>
              <a:rPr sz="2000" b="1" dirty="0">
                <a:latin typeface="Calibri"/>
                <a:cs typeface="Calibri"/>
              </a:rPr>
              <a:t>code</a:t>
            </a:r>
            <a:r>
              <a:rPr sz="2000" b="1" spc="-15" dirty="0">
                <a:latin typeface="Calibri"/>
                <a:cs typeface="Calibri"/>
              </a:rPr>
              <a:t> </a:t>
            </a:r>
            <a:r>
              <a:rPr sz="2000" b="1" spc="-10" dirty="0">
                <a:latin typeface="Calibri"/>
                <a:cs typeface="Calibri"/>
              </a:rPr>
              <a:t>that</a:t>
            </a:r>
            <a:r>
              <a:rPr sz="2000" b="1" spc="-15" dirty="0">
                <a:latin typeface="Calibri"/>
                <a:cs typeface="Calibri"/>
              </a:rPr>
              <a:t> </a:t>
            </a:r>
            <a:r>
              <a:rPr sz="2000" b="1" dirty="0">
                <a:latin typeface="Calibri"/>
                <a:cs typeface="Calibri"/>
              </a:rPr>
              <a:t>runs</a:t>
            </a:r>
            <a:r>
              <a:rPr sz="2000" b="1" spc="-20" dirty="0">
                <a:latin typeface="Calibri"/>
                <a:cs typeface="Calibri"/>
              </a:rPr>
              <a:t> </a:t>
            </a:r>
            <a:r>
              <a:rPr sz="2000" b="1" spc="-10" dirty="0">
                <a:latin typeface="Calibri"/>
                <a:cs typeface="Calibri"/>
              </a:rPr>
              <a:t>in</a:t>
            </a:r>
            <a:r>
              <a:rPr sz="2000" b="1" spc="15" dirty="0">
                <a:latin typeface="Calibri"/>
                <a:cs typeface="Calibri"/>
              </a:rPr>
              <a:t> </a:t>
            </a:r>
            <a:r>
              <a:rPr sz="2000" b="1" dirty="0">
                <a:latin typeface="Calibri"/>
                <a:cs typeface="Calibri"/>
              </a:rPr>
              <a:t>the </a:t>
            </a:r>
            <a:r>
              <a:rPr sz="2000" b="1" spc="5" dirty="0">
                <a:latin typeface="Calibri"/>
                <a:cs typeface="Calibri"/>
              </a:rPr>
              <a:t> </a:t>
            </a:r>
            <a:r>
              <a:rPr sz="2000" b="1" spc="-5" dirty="0">
                <a:latin typeface="Calibri"/>
                <a:cs typeface="Calibri"/>
              </a:rPr>
              <a:t>background.</a:t>
            </a:r>
            <a:r>
              <a:rPr sz="2000" b="1" spc="5" dirty="0">
                <a:latin typeface="Calibri"/>
                <a:cs typeface="Calibri"/>
              </a:rPr>
              <a:t> </a:t>
            </a:r>
            <a:r>
              <a:rPr sz="2000" b="1" spc="-15" dirty="0">
                <a:latin typeface="Calibri"/>
                <a:cs typeface="Calibri"/>
              </a:rPr>
              <a:t>Traditionally</a:t>
            </a:r>
            <a:r>
              <a:rPr sz="2000" b="1" dirty="0">
                <a:latin typeface="Calibri"/>
                <a:cs typeface="Calibri"/>
              </a:rPr>
              <a:t> </a:t>
            </a:r>
            <a:r>
              <a:rPr sz="2000" b="1" spc="-5" dirty="0">
                <a:latin typeface="Calibri"/>
                <a:cs typeface="Calibri"/>
              </a:rPr>
              <a:t>coding</a:t>
            </a:r>
            <a:r>
              <a:rPr sz="2000" b="1" dirty="0">
                <a:latin typeface="Calibri"/>
                <a:cs typeface="Calibri"/>
              </a:rPr>
              <a:t> </a:t>
            </a:r>
            <a:r>
              <a:rPr sz="2000" b="1" spc="-15" dirty="0">
                <a:latin typeface="Calibri"/>
                <a:cs typeface="Calibri"/>
              </a:rPr>
              <a:t>was</a:t>
            </a:r>
            <a:r>
              <a:rPr sz="2000" b="1" spc="10" dirty="0">
                <a:latin typeface="Calibri"/>
                <a:cs typeface="Calibri"/>
              </a:rPr>
              <a:t> </a:t>
            </a:r>
            <a:r>
              <a:rPr sz="2000" b="1" spc="-5" dirty="0">
                <a:latin typeface="Calibri"/>
                <a:cs typeface="Calibri"/>
              </a:rPr>
              <a:t>used</a:t>
            </a:r>
            <a:r>
              <a:rPr sz="2000" b="1" spc="15" dirty="0">
                <a:latin typeface="Calibri"/>
                <a:cs typeface="Calibri"/>
              </a:rPr>
              <a:t> </a:t>
            </a:r>
            <a:r>
              <a:rPr sz="2000" b="1" spc="-15" dirty="0">
                <a:latin typeface="Calibri"/>
                <a:cs typeface="Calibri"/>
              </a:rPr>
              <a:t>to</a:t>
            </a:r>
            <a:r>
              <a:rPr sz="2000" b="1" spc="-5" dirty="0">
                <a:latin typeface="Calibri"/>
                <a:cs typeface="Calibri"/>
              </a:rPr>
              <a:t> </a:t>
            </a:r>
            <a:r>
              <a:rPr sz="2000" b="1" dirty="0">
                <a:latin typeface="Calibri"/>
                <a:cs typeface="Calibri"/>
              </a:rPr>
              <a:t>do</a:t>
            </a:r>
            <a:r>
              <a:rPr sz="2000" b="1" spc="20" dirty="0">
                <a:latin typeface="Calibri"/>
                <a:cs typeface="Calibri"/>
              </a:rPr>
              <a:t> </a:t>
            </a:r>
            <a:r>
              <a:rPr sz="2000" b="1" spc="-10" dirty="0">
                <a:latin typeface="Calibri"/>
                <a:cs typeface="Calibri"/>
              </a:rPr>
              <a:t>in</a:t>
            </a:r>
            <a:r>
              <a:rPr sz="2000" b="1" spc="-5"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traditional</a:t>
            </a:r>
            <a:r>
              <a:rPr sz="2000" b="1" spc="-20" dirty="0">
                <a:latin typeface="Calibri"/>
                <a:cs typeface="Calibri"/>
              </a:rPr>
              <a:t> </a:t>
            </a:r>
            <a:r>
              <a:rPr sz="2000" b="1" spc="-10" dirty="0">
                <a:latin typeface="Calibri"/>
                <a:cs typeface="Calibri"/>
              </a:rPr>
              <a:t>editors</a:t>
            </a:r>
            <a:r>
              <a:rPr sz="2000" b="1" spc="5" dirty="0">
                <a:latin typeface="Calibri"/>
                <a:cs typeface="Calibri"/>
              </a:rPr>
              <a:t> </a:t>
            </a:r>
            <a:r>
              <a:rPr sz="2000" b="1" spc="-5" dirty="0">
                <a:latin typeface="Calibri"/>
                <a:cs typeface="Calibri"/>
              </a:rPr>
              <a:t>or</a:t>
            </a:r>
            <a:r>
              <a:rPr sz="2000" b="1" dirty="0">
                <a:latin typeface="Calibri"/>
                <a:cs typeface="Calibri"/>
              </a:rPr>
              <a:t> </a:t>
            </a:r>
            <a:r>
              <a:rPr sz="2000" b="1" spc="-10" dirty="0">
                <a:latin typeface="Calibri"/>
                <a:cs typeface="Calibri"/>
              </a:rPr>
              <a:t>even </a:t>
            </a:r>
            <a:r>
              <a:rPr sz="2000" b="1" spc="-434" dirty="0">
                <a:latin typeface="Calibri"/>
                <a:cs typeface="Calibri"/>
              </a:rPr>
              <a:t> </a:t>
            </a:r>
            <a:r>
              <a:rPr sz="2000" b="1" spc="-10" dirty="0">
                <a:latin typeface="Calibri"/>
                <a:cs typeface="Calibri"/>
              </a:rPr>
              <a:t>in</a:t>
            </a:r>
            <a:r>
              <a:rPr sz="2000" b="1" spc="20"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basic</a:t>
            </a:r>
            <a:r>
              <a:rPr sz="2000" b="1" spc="15" dirty="0">
                <a:latin typeface="Calibri"/>
                <a:cs typeface="Calibri"/>
              </a:rPr>
              <a:t> </a:t>
            </a:r>
            <a:r>
              <a:rPr sz="2000" b="1" spc="-10" dirty="0">
                <a:latin typeface="Calibri"/>
                <a:cs typeface="Calibri"/>
              </a:rPr>
              <a:t>editors</a:t>
            </a:r>
            <a:r>
              <a:rPr sz="2000" b="1" spc="5" dirty="0">
                <a:latin typeface="Calibri"/>
                <a:cs typeface="Calibri"/>
              </a:rPr>
              <a:t> </a:t>
            </a:r>
            <a:r>
              <a:rPr sz="2000" b="1" spc="-20" dirty="0">
                <a:latin typeface="Calibri"/>
                <a:cs typeface="Calibri"/>
              </a:rPr>
              <a:t>like</a:t>
            </a:r>
            <a:r>
              <a:rPr sz="2000" b="1" spc="35" dirty="0">
                <a:latin typeface="Calibri"/>
                <a:cs typeface="Calibri"/>
              </a:rPr>
              <a:t> </a:t>
            </a:r>
            <a:r>
              <a:rPr sz="2000" b="1" spc="-5" dirty="0">
                <a:latin typeface="Calibri"/>
                <a:cs typeface="Calibri"/>
              </a:rPr>
              <a:t>notepad!</a:t>
            </a:r>
            <a:r>
              <a:rPr sz="2000" b="1" spc="-30" dirty="0">
                <a:latin typeface="Calibri"/>
                <a:cs typeface="Calibri"/>
              </a:rPr>
              <a:t> </a:t>
            </a:r>
            <a:r>
              <a:rPr sz="2000" b="1" spc="-5" dirty="0">
                <a:latin typeface="Calibri"/>
                <a:cs typeface="Calibri"/>
              </a:rPr>
              <a:t>These</a:t>
            </a:r>
            <a:r>
              <a:rPr sz="2000" b="1" spc="35" dirty="0">
                <a:latin typeface="Calibri"/>
                <a:cs typeface="Calibri"/>
              </a:rPr>
              <a:t> </a:t>
            </a:r>
            <a:r>
              <a:rPr sz="2000" b="1" spc="-10" dirty="0">
                <a:latin typeface="Calibri"/>
                <a:cs typeface="Calibri"/>
              </a:rPr>
              <a:t>editors</a:t>
            </a:r>
            <a:r>
              <a:rPr sz="2000" b="1" spc="5" dirty="0">
                <a:latin typeface="Calibri"/>
                <a:cs typeface="Calibri"/>
              </a:rPr>
              <a:t> </a:t>
            </a:r>
            <a:r>
              <a:rPr sz="2000" b="1" spc="-5" dirty="0">
                <a:latin typeface="Calibri"/>
                <a:cs typeface="Calibri"/>
              </a:rPr>
              <a:t>used</a:t>
            </a:r>
            <a:r>
              <a:rPr sz="2000" b="1" spc="5" dirty="0">
                <a:latin typeface="Calibri"/>
                <a:cs typeface="Calibri"/>
              </a:rPr>
              <a:t> </a:t>
            </a:r>
            <a:r>
              <a:rPr sz="2000" b="1" spc="-15" dirty="0">
                <a:latin typeface="Calibri"/>
                <a:cs typeface="Calibri"/>
              </a:rPr>
              <a:t>to</a:t>
            </a:r>
            <a:r>
              <a:rPr sz="2000" b="1" spc="15" dirty="0">
                <a:latin typeface="Calibri"/>
                <a:cs typeface="Calibri"/>
              </a:rPr>
              <a:t> </a:t>
            </a:r>
            <a:r>
              <a:rPr sz="2000" b="1" spc="-5" dirty="0">
                <a:latin typeface="Calibri"/>
                <a:cs typeface="Calibri"/>
              </a:rPr>
              <a:t>provide</a:t>
            </a:r>
            <a:r>
              <a:rPr sz="2000" b="1" spc="-10" dirty="0">
                <a:latin typeface="Calibri"/>
                <a:cs typeface="Calibri"/>
              </a:rPr>
              <a:t> </a:t>
            </a:r>
            <a:r>
              <a:rPr sz="2000" b="1" spc="-5" dirty="0">
                <a:latin typeface="Calibri"/>
                <a:cs typeface="Calibri"/>
              </a:rPr>
              <a:t>basic</a:t>
            </a:r>
            <a:r>
              <a:rPr sz="2000" b="1" spc="40" dirty="0">
                <a:latin typeface="Calibri"/>
                <a:cs typeface="Calibri"/>
              </a:rPr>
              <a:t> </a:t>
            </a:r>
            <a:r>
              <a:rPr sz="2000" b="1" dirty="0">
                <a:latin typeface="Calibri"/>
                <a:cs typeface="Calibri"/>
              </a:rPr>
              <a:t>support</a:t>
            </a:r>
            <a:r>
              <a:rPr sz="2000" b="1" spc="-35" dirty="0">
                <a:latin typeface="Calibri"/>
                <a:cs typeface="Calibri"/>
              </a:rPr>
              <a:t> </a:t>
            </a:r>
            <a:r>
              <a:rPr sz="2000" b="1" spc="-15" dirty="0">
                <a:latin typeface="Calibri"/>
                <a:cs typeface="Calibri"/>
              </a:rPr>
              <a:t>to </a:t>
            </a:r>
            <a:r>
              <a:rPr sz="2000" b="1" spc="-10" dirty="0">
                <a:latin typeface="Calibri"/>
                <a:cs typeface="Calibri"/>
              </a:rPr>
              <a:t> </a:t>
            </a:r>
            <a:r>
              <a:rPr sz="2000" b="1" dirty="0">
                <a:latin typeface="Calibri"/>
                <a:cs typeface="Calibri"/>
              </a:rPr>
              <a:t>the</a:t>
            </a:r>
            <a:r>
              <a:rPr sz="2000" b="1" spc="-20" dirty="0">
                <a:latin typeface="Calibri"/>
                <a:cs typeface="Calibri"/>
              </a:rPr>
              <a:t> </a:t>
            </a:r>
            <a:r>
              <a:rPr sz="2000" b="1" spc="-5" dirty="0">
                <a:latin typeface="Calibri"/>
                <a:cs typeface="Calibri"/>
              </a:rPr>
              <a:t>coders.</a:t>
            </a:r>
            <a:endParaRPr sz="2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53720" y="3109041"/>
            <a:ext cx="8036559" cy="3718326"/>
          </a:xfrm>
          <a:prstGeom prst="rect">
            <a:avLst/>
          </a:prstGeom>
        </p:spPr>
        <p:txBody>
          <a:bodyPr vert="horz" wrap="square" lIns="0" tIns="12065"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u="heavy" spc="-15" dirty="0">
                <a:uFill>
                  <a:solidFill>
                    <a:srgbClr val="000000"/>
                  </a:solidFill>
                </a:uFill>
                <a:latin typeface="Calibri"/>
                <a:cs typeface="Calibri"/>
              </a:rPr>
              <a:t>JavaScript</a:t>
            </a:r>
            <a:r>
              <a:rPr lang="en-US" sz="2000" spc="-15" dirty="0">
                <a:uFill>
                  <a:solidFill>
                    <a:srgbClr val="000000"/>
                  </a:solidFill>
                </a:uFill>
                <a:latin typeface="Calibri"/>
                <a:cs typeface="Calibri"/>
              </a:rPr>
              <a:t>  </a:t>
            </a:r>
            <a:r>
              <a:rPr lang="en-US" sz="2000" b="1" spc="-15" dirty="0">
                <a:uFill>
                  <a:solidFill>
                    <a:srgbClr val="000000"/>
                  </a:solidFill>
                </a:uFill>
                <a:latin typeface="Calibri"/>
                <a:cs typeface="Calibri"/>
              </a:rPr>
              <a:t>is a </a:t>
            </a:r>
            <a:r>
              <a:rPr kumimoji="0" lang="en-US" altLang="en-US" sz="2000" b="1" i="0" u="none" strike="noStrike" cap="none" normalizeH="0" baseline="0" dirty="0">
                <a:ln>
                  <a:noFill/>
                </a:ln>
                <a:solidFill>
                  <a:schemeClr val="tx1"/>
                </a:solidFill>
                <a:effectLst/>
                <a:latin typeface="Arial" panose="020B0604020202020204" pitchFamily="34" charset="0"/>
              </a:rPr>
              <a:t>light-weight object-oriented programming language which is used by several websites for scripting the webpages. It is an interpreted, full-fledged programming language that enables dynamic interactivity on websites when applied to an HTML document. It was introduced in the year 1995 for adding programs to the webpages in the Netscape Navigator browser. Since then, it has been adopted by all other graphical web browsers. With JavaScript, users can build modern web applications to interact directly without reloading the page every time. The traditional website uses </a:t>
            </a:r>
            <a:r>
              <a:rPr kumimoji="0" lang="en-US" altLang="en-US" sz="2000" b="1" i="0" u="none" strike="noStrike" cap="none" normalizeH="0" baseline="0" dirty="0" err="1">
                <a:ln>
                  <a:noFill/>
                </a:ln>
                <a:solidFill>
                  <a:schemeClr val="tx1"/>
                </a:solidFill>
                <a:effectLst/>
                <a:latin typeface="Arial" panose="020B0604020202020204" pitchFamily="34" charset="0"/>
              </a:rPr>
              <a:t>js</a:t>
            </a:r>
            <a:r>
              <a:rPr kumimoji="0" lang="en-US" altLang="en-US" sz="2000" b="1" i="0" u="none" strike="noStrike" cap="none" normalizeH="0" baseline="0" dirty="0">
                <a:ln>
                  <a:noFill/>
                </a:ln>
                <a:solidFill>
                  <a:schemeClr val="tx1"/>
                </a:solidFill>
                <a:effectLst/>
                <a:latin typeface="Arial" panose="020B0604020202020204" pitchFamily="34" charset="0"/>
              </a:rPr>
              <a:t> to provide several forms of interactivity and simplicity.</a:t>
            </a:r>
            <a:r>
              <a:rPr kumimoji="0" lang="en-US" altLang="en-US" sz="1000" b="1" i="0" u="none" strike="noStrike" cap="none" normalizeH="0" baseline="0" dirty="0">
                <a:ln>
                  <a:noFill/>
                </a:ln>
                <a:solidFill>
                  <a:srgbClr val="FFFFFF"/>
                </a:solidFill>
                <a:effectLst/>
                <a:latin typeface="Roboto" panose="02000000000000000000" pitchFamily="2" charset="0"/>
              </a:rPr>
              <a:t>0:00</a:t>
            </a:r>
            <a:endParaRPr kumimoji="0" lang="en-US" altLang="en-US" sz="1050" b="1" i="0" u="none" strike="noStrike" cap="none" normalizeH="0" baseline="0" dirty="0">
              <a:ln>
                <a:noFill/>
              </a:ln>
              <a:solidFill>
                <a:srgbClr val="FFFFFF"/>
              </a:solidFill>
              <a:effectLst/>
              <a:latin typeface="Roboto" panose="02000000000000000000" pitchFamily="2" charset="0"/>
            </a:endParaRPr>
          </a:p>
          <a:p>
            <a:pPr marL="12700" marR="5080">
              <a:lnSpc>
                <a:spcPct val="100000"/>
              </a:lnSpc>
              <a:spcBef>
                <a:spcPts val="95"/>
              </a:spcBef>
            </a:pPr>
            <a:r>
              <a:rPr lang="en-US" sz="2000" spc="-15" dirty="0">
                <a:uFill>
                  <a:solidFill>
                    <a:srgbClr val="000000"/>
                  </a:solidFill>
                </a:uFill>
                <a:latin typeface="Calibri"/>
                <a:cs typeface="Calibri"/>
              </a:rPr>
              <a:t> </a:t>
            </a:r>
            <a:endParaRPr sz="2000" dirty="0">
              <a:latin typeface="Calibri"/>
              <a:cs typeface="Calibri"/>
            </a:endParaRPr>
          </a:p>
        </p:txBody>
      </p:sp>
      <p:pic>
        <p:nvPicPr>
          <p:cNvPr id="1028" name="Picture 4" descr="Learn JavaScript Tutorial - javatpoint">
            <a:extLst>
              <a:ext uri="{FF2B5EF4-FFF2-40B4-BE49-F238E27FC236}">
                <a16:creationId xmlns:a16="http://schemas.microsoft.com/office/drawing/2014/main" id="{EF585B85-0865-0F6A-760B-AC5971623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1000"/>
            <a:ext cx="2590800" cy="2362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F0B404E4-C8BE-0483-C1B6-7244D4F1AC5D}"/>
              </a:ext>
            </a:extLst>
          </p:cNvPr>
          <p:cNvSpPr>
            <a:spLocks noChangeArrowheads="1"/>
          </p:cNvSpPr>
          <p:nvPr/>
        </p:nvSpPr>
        <p:spPr bwMode="auto">
          <a:xfrm>
            <a:off x="2781300" y="0"/>
            <a:ext cx="35814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Loaded: 0.37%</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00000000000000000" pitchFamily="2" charset="0"/>
              </a:rPr>
              <a:t>Â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9959" y="569976"/>
            <a:ext cx="2164080" cy="2215896"/>
          </a:xfrm>
          <a:prstGeom prst="rect">
            <a:avLst/>
          </a:prstGeom>
        </p:spPr>
      </p:pic>
      <p:sp>
        <p:nvSpPr>
          <p:cNvPr id="3" name="object 3"/>
          <p:cNvSpPr txBox="1"/>
          <p:nvPr/>
        </p:nvSpPr>
        <p:spPr>
          <a:xfrm>
            <a:off x="686206" y="3161156"/>
            <a:ext cx="7675245" cy="1854200"/>
          </a:xfrm>
          <a:prstGeom prst="rect">
            <a:avLst/>
          </a:prstGeom>
        </p:spPr>
        <p:txBody>
          <a:bodyPr vert="horz" wrap="square" lIns="0" tIns="11430" rIns="0" bIns="0" rtlCol="0">
            <a:spAutoFit/>
          </a:bodyPr>
          <a:lstStyle/>
          <a:p>
            <a:pPr marL="12700" marR="5080">
              <a:lnSpc>
                <a:spcPct val="100000"/>
              </a:lnSpc>
              <a:spcBef>
                <a:spcPts val="90"/>
              </a:spcBef>
            </a:pPr>
            <a:r>
              <a:rPr sz="2000" b="1" u="heavy" spc="-10" dirty="0">
                <a:uFill>
                  <a:solidFill>
                    <a:srgbClr val="000000"/>
                  </a:solidFill>
                </a:uFill>
                <a:latin typeface="Calibri"/>
                <a:cs typeface="Calibri"/>
              </a:rPr>
              <a:t>HTML</a:t>
            </a:r>
            <a:r>
              <a:rPr sz="2000" b="1" u="heavy" spc="20" dirty="0">
                <a:uFill>
                  <a:solidFill>
                    <a:srgbClr val="000000"/>
                  </a:solidFill>
                </a:uFill>
                <a:latin typeface="Calibri"/>
                <a:cs typeface="Calibri"/>
              </a:rPr>
              <a:t> </a:t>
            </a:r>
            <a:r>
              <a:rPr sz="2000" b="1" u="heavy" spc="-10" dirty="0">
                <a:uFill>
                  <a:solidFill>
                    <a:srgbClr val="000000"/>
                  </a:solidFill>
                </a:uFill>
                <a:latin typeface="Calibri"/>
                <a:cs typeface="Calibri"/>
              </a:rPr>
              <a:t>(Hypertext</a:t>
            </a:r>
            <a:r>
              <a:rPr sz="2000" b="1" u="heavy" dirty="0">
                <a:uFill>
                  <a:solidFill>
                    <a:srgbClr val="000000"/>
                  </a:solidFill>
                </a:uFill>
                <a:latin typeface="Calibri"/>
                <a:cs typeface="Calibri"/>
              </a:rPr>
              <a:t> </a:t>
            </a:r>
            <a:r>
              <a:rPr sz="2000" b="1" u="heavy" spc="-5" dirty="0">
                <a:uFill>
                  <a:solidFill>
                    <a:srgbClr val="000000"/>
                  </a:solidFill>
                </a:uFill>
                <a:latin typeface="Calibri"/>
                <a:cs typeface="Calibri"/>
              </a:rPr>
              <a:t>Markup</a:t>
            </a:r>
            <a:r>
              <a:rPr sz="2000" b="1" u="heavy" spc="-15" dirty="0">
                <a:uFill>
                  <a:solidFill>
                    <a:srgbClr val="000000"/>
                  </a:solidFill>
                </a:uFill>
                <a:latin typeface="Calibri"/>
                <a:cs typeface="Calibri"/>
              </a:rPr>
              <a:t> </a:t>
            </a:r>
            <a:r>
              <a:rPr sz="2000" b="1" u="heavy" spc="-5" dirty="0">
                <a:uFill>
                  <a:solidFill>
                    <a:srgbClr val="000000"/>
                  </a:solidFill>
                </a:uFill>
                <a:latin typeface="Calibri"/>
                <a:cs typeface="Calibri"/>
              </a:rPr>
              <a:t>Language)-</a:t>
            </a:r>
            <a:r>
              <a:rPr sz="2000" b="1" u="heavy" spc="30" dirty="0">
                <a:uFill>
                  <a:solidFill>
                    <a:srgbClr val="000000"/>
                  </a:solidFill>
                </a:uFill>
                <a:latin typeface="Calibri"/>
                <a:cs typeface="Calibri"/>
              </a:rPr>
              <a:t> </a:t>
            </a:r>
            <a:r>
              <a:rPr sz="2000" b="1" spc="-10" dirty="0">
                <a:latin typeface="Calibri"/>
                <a:cs typeface="Calibri"/>
              </a:rPr>
              <a:t>HTML</a:t>
            </a:r>
            <a:r>
              <a:rPr sz="2000" b="1" spc="25" dirty="0">
                <a:latin typeface="Calibri"/>
                <a:cs typeface="Calibri"/>
              </a:rPr>
              <a:t> </a:t>
            </a:r>
            <a:r>
              <a:rPr sz="2000" b="1" spc="-10" dirty="0">
                <a:latin typeface="Calibri"/>
                <a:cs typeface="Calibri"/>
              </a:rPr>
              <a:t>is</a:t>
            </a:r>
            <a:r>
              <a:rPr sz="2000" b="1" spc="25" dirty="0">
                <a:latin typeface="Calibri"/>
                <a:cs typeface="Calibri"/>
              </a:rPr>
              <a:t> </a:t>
            </a:r>
            <a:r>
              <a:rPr sz="2000" b="1" spc="-5" dirty="0">
                <a:latin typeface="Calibri"/>
                <a:cs typeface="Calibri"/>
              </a:rPr>
              <a:t>an </a:t>
            </a:r>
            <a:r>
              <a:rPr sz="2000" b="1" spc="-10" dirty="0">
                <a:latin typeface="Calibri"/>
                <a:cs typeface="Calibri"/>
              </a:rPr>
              <a:t>acronym</a:t>
            </a:r>
            <a:r>
              <a:rPr sz="2000" b="1" spc="5" dirty="0">
                <a:latin typeface="Calibri"/>
                <a:cs typeface="Calibri"/>
              </a:rPr>
              <a:t> </a:t>
            </a:r>
            <a:r>
              <a:rPr sz="2000" b="1" spc="-5" dirty="0">
                <a:latin typeface="Calibri"/>
                <a:cs typeface="Calibri"/>
              </a:rPr>
              <a:t>which</a:t>
            </a:r>
            <a:r>
              <a:rPr sz="2000" b="1" spc="5" dirty="0">
                <a:latin typeface="Calibri"/>
                <a:cs typeface="Calibri"/>
              </a:rPr>
              <a:t> </a:t>
            </a:r>
            <a:r>
              <a:rPr sz="2000" b="1" spc="-10" dirty="0">
                <a:latin typeface="Calibri"/>
                <a:cs typeface="Calibri"/>
              </a:rPr>
              <a:t>stands </a:t>
            </a:r>
            <a:r>
              <a:rPr sz="2000" b="1" spc="-5" dirty="0">
                <a:latin typeface="Calibri"/>
                <a:cs typeface="Calibri"/>
              </a:rPr>
              <a:t> </a:t>
            </a:r>
            <a:r>
              <a:rPr sz="2000" b="1" spc="-15" dirty="0">
                <a:latin typeface="Calibri"/>
                <a:cs typeface="Calibri"/>
              </a:rPr>
              <a:t>for</a:t>
            </a:r>
            <a:r>
              <a:rPr sz="2000" b="1" spc="5" dirty="0">
                <a:latin typeface="Calibri"/>
                <a:cs typeface="Calibri"/>
              </a:rPr>
              <a:t> </a:t>
            </a:r>
            <a:r>
              <a:rPr sz="2000" b="1" spc="-10" dirty="0">
                <a:latin typeface="Calibri"/>
                <a:cs typeface="Calibri"/>
              </a:rPr>
              <a:t>Hyper</a:t>
            </a:r>
            <a:r>
              <a:rPr sz="2000" b="1" spc="5" dirty="0">
                <a:latin typeface="Calibri"/>
                <a:cs typeface="Calibri"/>
              </a:rPr>
              <a:t> </a:t>
            </a:r>
            <a:r>
              <a:rPr sz="2000" b="1" spc="-55" dirty="0">
                <a:latin typeface="Calibri"/>
                <a:cs typeface="Calibri"/>
              </a:rPr>
              <a:t>Text</a:t>
            </a:r>
            <a:r>
              <a:rPr sz="2000" b="1" dirty="0">
                <a:latin typeface="Calibri"/>
                <a:cs typeface="Calibri"/>
              </a:rPr>
              <a:t> </a:t>
            </a:r>
            <a:r>
              <a:rPr sz="2000" b="1" spc="-5" dirty="0">
                <a:latin typeface="Calibri"/>
                <a:cs typeface="Calibri"/>
              </a:rPr>
              <a:t>Markup</a:t>
            </a:r>
            <a:r>
              <a:rPr sz="2000" b="1" spc="-10" dirty="0">
                <a:latin typeface="Calibri"/>
                <a:cs typeface="Calibri"/>
              </a:rPr>
              <a:t> Language</a:t>
            </a:r>
            <a:r>
              <a:rPr sz="2000" b="1" spc="50" dirty="0">
                <a:latin typeface="Calibri"/>
                <a:cs typeface="Calibri"/>
              </a:rPr>
              <a:t> </a:t>
            </a:r>
            <a:r>
              <a:rPr sz="2000" b="1" spc="-5" dirty="0">
                <a:latin typeface="Calibri"/>
                <a:cs typeface="Calibri"/>
              </a:rPr>
              <a:t>which</a:t>
            </a:r>
            <a:r>
              <a:rPr sz="2000" b="1" spc="-15" dirty="0">
                <a:latin typeface="Calibri"/>
                <a:cs typeface="Calibri"/>
              </a:rPr>
              <a:t> </a:t>
            </a:r>
            <a:r>
              <a:rPr sz="2000" b="1" spc="-10" dirty="0">
                <a:latin typeface="Calibri"/>
                <a:cs typeface="Calibri"/>
              </a:rPr>
              <a:t>is</a:t>
            </a:r>
            <a:r>
              <a:rPr sz="2000" b="1" spc="-5" dirty="0">
                <a:latin typeface="Calibri"/>
                <a:cs typeface="Calibri"/>
              </a:rPr>
              <a:t> used</a:t>
            </a:r>
            <a:r>
              <a:rPr sz="2000" b="1" spc="15" dirty="0">
                <a:latin typeface="Calibri"/>
                <a:cs typeface="Calibri"/>
              </a:rPr>
              <a:t> </a:t>
            </a:r>
            <a:r>
              <a:rPr sz="2000" b="1" spc="-10" dirty="0">
                <a:latin typeface="Calibri"/>
                <a:cs typeface="Calibri"/>
              </a:rPr>
              <a:t>for</a:t>
            </a:r>
            <a:r>
              <a:rPr sz="2000" b="1" spc="5" dirty="0">
                <a:latin typeface="Calibri"/>
                <a:cs typeface="Calibri"/>
              </a:rPr>
              <a:t> </a:t>
            </a:r>
            <a:r>
              <a:rPr sz="2000" b="1" spc="-10" dirty="0">
                <a:latin typeface="Calibri"/>
                <a:cs typeface="Calibri"/>
              </a:rPr>
              <a:t>creating</a:t>
            </a:r>
            <a:r>
              <a:rPr sz="2000" b="1" spc="-5" dirty="0">
                <a:latin typeface="Calibri"/>
                <a:cs typeface="Calibri"/>
              </a:rPr>
              <a:t> </a:t>
            </a:r>
            <a:r>
              <a:rPr sz="2000" b="1" spc="-15" dirty="0">
                <a:latin typeface="Calibri"/>
                <a:cs typeface="Calibri"/>
              </a:rPr>
              <a:t>web</a:t>
            </a:r>
            <a:r>
              <a:rPr sz="2000" b="1" spc="5" dirty="0">
                <a:latin typeface="Calibri"/>
                <a:cs typeface="Calibri"/>
              </a:rPr>
              <a:t> </a:t>
            </a:r>
            <a:r>
              <a:rPr sz="2000" b="1" spc="-10" dirty="0">
                <a:latin typeface="Calibri"/>
                <a:cs typeface="Calibri"/>
              </a:rPr>
              <a:t>pages </a:t>
            </a:r>
            <a:r>
              <a:rPr sz="2000" b="1" spc="-5" dirty="0">
                <a:latin typeface="Calibri"/>
                <a:cs typeface="Calibri"/>
              </a:rPr>
              <a:t> and</a:t>
            </a:r>
            <a:r>
              <a:rPr sz="2000" b="1" spc="-20" dirty="0">
                <a:latin typeface="Calibri"/>
                <a:cs typeface="Calibri"/>
              </a:rPr>
              <a:t> </a:t>
            </a:r>
            <a:r>
              <a:rPr sz="2000" b="1" spc="-15" dirty="0">
                <a:latin typeface="Calibri"/>
                <a:cs typeface="Calibri"/>
              </a:rPr>
              <a:t>web</a:t>
            </a:r>
            <a:r>
              <a:rPr sz="2000" b="1" spc="30" dirty="0">
                <a:latin typeface="Calibri"/>
                <a:cs typeface="Calibri"/>
              </a:rPr>
              <a:t> </a:t>
            </a:r>
            <a:r>
              <a:rPr sz="2000" b="1" spc="-5" dirty="0">
                <a:latin typeface="Calibri"/>
                <a:cs typeface="Calibri"/>
              </a:rPr>
              <a:t>applications.</a:t>
            </a:r>
            <a:r>
              <a:rPr sz="2000" b="1" spc="-15" dirty="0">
                <a:latin typeface="Calibri"/>
                <a:cs typeface="Calibri"/>
              </a:rPr>
              <a:t> </a:t>
            </a:r>
            <a:r>
              <a:rPr sz="2000" b="1" spc="-5" dirty="0">
                <a:latin typeface="Calibri"/>
                <a:cs typeface="Calibri"/>
              </a:rPr>
              <a:t>HTML</a:t>
            </a:r>
            <a:r>
              <a:rPr sz="2000" b="1" spc="30" dirty="0">
                <a:latin typeface="Calibri"/>
                <a:cs typeface="Calibri"/>
              </a:rPr>
              <a:t> </a:t>
            </a:r>
            <a:r>
              <a:rPr sz="2000" b="1" spc="-10" dirty="0">
                <a:latin typeface="Calibri"/>
                <a:cs typeface="Calibri"/>
              </a:rPr>
              <a:t>is </a:t>
            </a:r>
            <a:r>
              <a:rPr sz="2000" b="1" spc="-5" dirty="0">
                <a:latin typeface="Calibri"/>
                <a:cs typeface="Calibri"/>
              </a:rPr>
              <a:t>a</a:t>
            </a:r>
            <a:r>
              <a:rPr sz="2000" b="1" spc="5" dirty="0">
                <a:latin typeface="Calibri"/>
                <a:cs typeface="Calibri"/>
              </a:rPr>
              <a:t> </a:t>
            </a:r>
            <a:r>
              <a:rPr sz="2000" b="1" spc="-5" dirty="0">
                <a:latin typeface="Calibri"/>
                <a:cs typeface="Calibri"/>
              </a:rPr>
              <a:t>markup</a:t>
            </a:r>
            <a:r>
              <a:rPr sz="2000" b="1" spc="-15" dirty="0">
                <a:latin typeface="Calibri"/>
                <a:cs typeface="Calibri"/>
              </a:rPr>
              <a:t> </a:t>
            </a:r>
            <a:r>
              <a:rPr sz="2000" b="1" spc="-10" dirty="0">
                <a:latin typeface="Calibri"/>
                <a:cs typeface="Calibri"/>
              </a:rPr>
              <a:t>language</a:t>
            </a:r>
            <a:r>
              <a:rPr sz="2000" b="1" spc="20" dirty="0">
                <a:latin typeface="Calibri"/>
                <a:cs typeface="Calibri"/>
              </a:rPr>
              <a:t> </a:t>
            </a:r>
            <a:r>
              <a:rPr sz="2000" b="1" spc="-5" dirty="0">
                <a:latin typeface="Calibri"/>
                <a:cs typeface="Calibri"/>
              </a:rPr>
              <a:t>which</a:t>
            </a:r>
            <a:r>
              <a:rPr sz="2000" b="1" spc="5" dirty="0">
                <a:latin typeface="Calibri"/>
                <a:cs typeface="Calibri"/>
              </a:rPr>
              <a:t> </a:t>
            </a:r>
            <a:r>
              <a:rPr sz="2000" b="1" spc="-5" dirty="0">
                <a:latin typeface="Calibri"/>
                <a:cs typeface="Calibri"/>
              </a:rPr>
              <a:t>is</a:t>
            </a:r>
            <a:r>
              <a:rPr sz="2000" b="1" spc="-15" dirty="0">
                <a:latin typeface="Calibri"/>
                <a:cs typeface="Calibri"/>
              </a:rPr>
              <a:t> </a:t>
            </a:r>
            <a:r>
              <a:rPr sz="2000" b="1" spc="-5" dirty="0">
                <a:latin typeface="Calibri"/>
                <a:cs typeface="Calibri"/>
              </a:rPr>
              <a:t>used</a:t>
            </a:r>
            <a:r>
              <a:rPr sz="2000" b="1" spc="10" dirty="0">
                <a:latin typeface="Calibri"/>
                <a:cs typeface="Calibri"/>
              </a:rPr>
              <a:t> </a:t>
            </a:r>
            <a:r>
              <a:rPr sz="2000" b="1" spc="-10" dirty="0">
                <a:latin typeface="Calibri"/>
                <a:cs typeface="Calibri"/>
              </a:rPr>
              <a:t>for </a:t>
            </a:r>
            <a:r>
              <a:rPr sz="2000" b="1" spc="-5" dirty="0">
                <a:latin typeface="Calibri"/>
                <a:cs typeface="Calibri"/>
              </a:rPr>
              <a:t> </a:t>
            </a:r>
            <a:r>
              <a:rPr sz="2000" b="1" spc="-10" dirty="0">
                <a:latin typeface="Calibri"/>
                <a:cs typeface="Calibri"/>
              </a:rPr>
              <a:t>creating</a:t>
            </a:r>
            <a:r>
              <a:rPr sz="2000" b="1" spc="-15" dirty="0">
                <a:latin typeface="Calibri"/>
                <a:cs typeface="Calibri"/>
              </a:rPr>
              <a:t> attractive</a:t>
            </a:r>
            <a:r>
              <a:rPr sz="2000" b="1" spc="25" dirty="0">
                <a:latin typeface="Calibri"/>
                <a:cs typeface="Calibri"/>
              </a:rPr>
              <a:t> </a:t>
            </a:r>
            <a:r>
              <a:rPr sz="2000" b="1" spc="-15" dirty="0">
                <a:latin typeface="Calibri"/>
                <a:cs typeface="Calibri"/>
              </a:rPr>
              <a:t>web</a:t>
            </a:r>
            <a:r>
              <a:rPr sz="2000" b="1" spc="10" dirty="0">
                <a:latin typeface="Calibri"/>
                <a:cs typeface="Calibri"/>
              </a:rPr>
              <a:t> </a:t>
            </a:r>
            <a:r>
              <a:rPr sz="2000" b="1" spc="-10" dirty="0">
                <a:latin typeface="Calibri"/>
                <a:cs typeface="Calibri"/>
              </a:rPr>
              <a:t>pages</a:t>
            </a:r>
            <a:r>
              <a:rPr sz="2000" b="1" spc="20" dirty="0">
                <a:latin typeface="Calibri"/>
                <a:cs typeface="Calibri"/>
              </a:rPr>
              <a:t> </a:t>
            </a:r>
            <a:r>
              <a:rPr sz="2000" b="1" spc="-10" dirty="0">
                <a:latin typeface="Calibri"/>
                <a:cs typeface="Calibri"/>
              </a:rPr>
              <a:t>with </a:t>
            </a:r>
            <a:r>
              <a:rPr sz="2000" b="1" dirty="0">
                <a:latin typeface="Calibri"/>
                <a:cs typeface="Calibri"/>
              </a:rPr>
              <a:t>the</a:t>
            </a:r>
            <a:r>
              <a:rPr sz="2000" b="1" spc="-15" dirty="0">
                <a:latin typeface="Calibri"/>
                <a:cs typeface="Calibri"/>
              </a:rPr>
              <a:t> </a:t>
            </a:r>
            <a:r>
              <a:rPr sz="2000" b="1" spc="-5" dirty="0">
                <a:latin typeface="Calibri"/>
                <a:cs typeface="Calibri"/>
              </a:rPr>
              <a:t>help</a:t>
            </a:r>
            <a:r>
              <a:rPr sz="2000" b="1" dirty="0">
                <a:latin typeface="Calibri"/>
                <a:cs typeface="Calibri"/>
              </a:rPr>
              <a:t> of</a:t>
            </a:r>
            <a:r>
              <a:rPr sz="2000" b="1" spc="-10" dirty="0">
                <a:latin typeface="Calibri"/>
                <a:cs typeface="Calibri"/>
              </a:rPr>
              <a:t> styling,</a:t>
            </a:r>
            <a:r>
              <a:rPr sz="2000" b="1" spc="45" dirty="0">
                <a:latin typeface="Calibri"/>
                <a:cs typeface="Calibri"/>
              </a:rPr>
              <a:t> </a:t>
            </a:r>
            <a:r>
              <a:rPr sz="2000" b="1" spc="-5" dirty="0">
                <a:latin typeface="Calibri"/>
                <a:cs typeface="Calibri"/>
              </a:rPr>
              <a:t>and</a:t>
            </a:r>
            <a:r>
              <a:rPr sz="2000" b="1" spc="5" dirty="0">
                <a:latin typeface="Calibri"/>
                <a:cs typeface="Calibri"/>
              </a:rPr>
              <a:t> </a:t>
            </a:r>
            <a:r>
              <a:rPr sz="2000" b="1" spc="-5" dirty="0">
                <a:latin typeface="Calibri"/>
                <a:cs typeface="Calibri"/>
              </a:rPr>
              <a:t>which</a:t>
            </a:r>
            <a:r>
              <a:rPr sz="2000" b="1" spc="-15" dirty="0">
                <a:latin typeface="Calibri"/>
                <a:cs typeface="Calibri"/>
              </a:rPr>
              <a:t> </a:t>
            </a:r>
            <a:r>
              <a:rPr sz="2000" b="1" spc="-10" dirty="0">
                <a:latin typeface="Calibri"/>
                <a:cs typeface="Calibri"/>
              </a:rPr>
              <a:t>looks</a:t>
            </a:r>
            <a:r>
              <a:rPr sz="2000" b="1" spc="25" dirty="0">
                <a:latin typeface="Calibri"/>
                <a:cs typeface="Calibri"/>
              </a:rPr>
              <a:t> </a:t>
            </a:r>
            <a:r>
              <a:rPr sz="2000" b="1" spc="-10" dirty="0">
                <a:latin typeface="Calibri"/>
                <a:cs typeface="Calibri"/>
              </a:rPr>
              <a:t>in </a:t>
            </a:r>
            <a:r>
              <a:rPr sz="2000" b="1" spc="-440" dirty="0">
                <a:latin typeface="Calibri"/>
                <a:cs typeface="Calibri"/>
              </a:rPr>
              <a:t> </a:t>
            </a:r>
            <a:r>
              <a:rPr sz="2000" b="1" spc="-5" dirty="0">
                <a:latin typeface="Calibri"/>
                <a:cs typeface="Calibri"/>
              </a:rPr>
              <a:t>a nice</a:t>
            </a:r>
            <a:r>
              <a:rPr sz="2000" b="1" dirty="0">
                <a:latin typeface="Calibri"/>
                <a:cs typeface="Calibri"/>
              </a:rPr>
              <a:t> </a:t>
            </a:r>
            <a:r>
              <a:rPr sz="2000" b="1" spc="-10" dirty="0">
                <a:latin typeface="Calibri"/>
                <a:cs typeface="Calibri"/>
              </a:rPr>
              <a:t>format</a:t>
            </a:r>
            <a:r>
              <a:rPr sz="2000" b="1" spc="-15" dirty="0">
                <a:latin typeface="Calibri"/>
                <a:cs typeface="Calibri"/>
              </a:rPr>
              <a:t> </a:t>
            </a:r>
            <a:r>
              <a:rPr sz="2000" b="1" spc="-5" dirty="0">
                <a:latin typeface="Calibri"/>
                <a:cs typeface="Calibri"/>
              </a:rPr>
              <a:t>on</a:t>
            </a:r>
            <a:r>
              <a:rPr sz="2000" b="1" spc="-15" dirty="0">
                <a:latin typeface="Calibri"/>
                <a:cs typeface="Calibri"/>
              </a:rPr>
              <a:t> </a:t>
            </a:r>
            <a:r>
              <a:rPr sz="2000" b="1" spc="-5" dirty="0">
                <a:latin typeface="Calibri"/>
                <a:cs typeface="Calibri"/>
              </a:rPr>
              <a:t>a </a:t>
            </a:r>
            <a:r>
              <a:rPr sz="2000" b="1" spc="-10" dirty="0">
                <a:latin typeface="Calibri"/>
                <a:cs typeface="Calibri"/>
              </a:rPr>
              <a:t>web</a:t>
            </a:r>
            <a:r>
              <a:rPr sz="2000" b="1" spc="5" dirty="0">
                <a:latin typeface="Calibri"/>
                <a:cs typeface="Calibri"/>
              </a:rPr>
              <a:t> </a:t>
            </a:r>
            <a:r>
              <a:rPr sz="2000" b="1" spc="-30" dirty="0">
                <a:latin typeface="Calibri"/>
                <a:cs typeface="Calibri"/>
              </a:rPr>
              <a:t>browser.</a:t>
            </a:r>
            <a:r>
              <a:rPr sz="2000" b="1" spc="-5" dirty="0">
                <a:latin typeface="Calibri"/>
                <a:cs typeface="Calibri"/>
              </a:rPr>
              <a:t> An</a:t>
            </a:r>
            <a:r>
              <a:rPr sz="2000" b="1" spc="5" dirty="0">
                <a:latin typeface="Calibri"/>
                <a:cs typeface="Calibri"/>
              </a:rPr>
              <a:t> </a:t>
            </a:r>
            <a:r>
              <a:rPr sz="2000" b="1" spc="-10" dirty="0">
                <a:latin typeface="Calibri"/>
                <a:cs typeface="Calibri"/>
              </a:rPr>
              <a:t>HTML</a:t>
            </a:r>
            <a:r>
              <a:rPr sz="2000" b="1" spc="25" dirty="0">
                <a:latin typeface="Calibri"/>
                <a:cs typeface="Calibri"/>
              </a:rPr>
              <a:t> </a:t>
            </a:r>
            <a:r>
              <a:rPr sz="2000" b="1" spc="-5" dirty="0">
                <a:latin typeface="Calibri"/>
                <a:cs typeface="Calibri"/>
              </a:rPr>
              <a:t>document</a:t>
            </a:r>
            <a:r>
              <a:rPr sz="2000" b="1" spc="-40" dirty="0">
                <a:latin typeface="Calibri"/>
                <a:cs typeface="Calibri"/>
              </a:rPr>
              <a:t> </a:t>
            </a:r>
            <a:r>
              <a:rPr sz="2000" b="1" spc="-10" dirty="0">
                <a:latin typeface="Calibri"/>
                <a:cs typeface="Calibri"/>
              </a:rPr>
              <a:t>is</a:t>
            </a:r>
            <a:r>
              <a:rPr sz="2000" b="1" spc="20" dirty="0">
                <a:latin typeface="Calibri"/>
                <a:cs typeface="Calibri"/>
              </a:rPr>
              <a:t> </a:t>
            </a:r>
            <a:r>
              <a:rPr sz="2000" b="1" spc="-5" dirty="0">
                <a:latin typeface="Calibri"/>
                <a:cs typeface="Calibri"/>
              </a:rPr>
              <a:t>made</a:t>
            </a:r>
            <a:r>
              <a:rPr sz="2000" b="1" spc="-20" dirty="0">
                <a:latin typeface="Calibri"/>
                <a:cs typeface="Calibri"/>
              </a:rPr>
              <a:t> </a:t>
            </a:r>
            <a:r>
              <a:rPr sz="2000" b="1" spc="-5" dirty="0">
                <a:latin typeface="Calibri"/>
                <a:cs typeface="Calibri"/>
              </a:rPr>
              <a:t>of</a:t>
            </a:r>
            <a:r>
              <a:rPr sz="2000" b="1" spc="15" dirty="0">
                <a:latin typeface="Calibri"/>
                <a:cs typeface="Calibri"/>
              </a:rPr>
              <a:t> </a:t>
            </a:r>
            <a:r>
              <a:rPr sz="2000" b="1" spc="-15" dirty="0">
                <a:latin typeface="Calibri"/>
                <a:cs typeface="Calibri"/>
              </a:rPr>
              <a:t>many </a:t>
            </a:r>
            <a:r>
              <a:rPr sz="2000" b="1" spc="-10" dirty="0">
                <a:latin typeface="Calibri"/>
                <a:cs typeface="Calibri"/>
              </a:rPr>
              <a:t> HTML</a:t>
            </a:r>
            <a:r>
              <a:rPr sz="2000" b="1" spc="20" dirty="0">
                <a:latin typeface="Calibri"/>
                <a:cs typeface="Calibri"/>
              </a:rPr>
              <a:t> </a:t>
            </a:r>
            <a:r>
              <a:rPr sz="2000" b="1" spc="-10" dirty="0">
                <a:latin typeface="Calibri"/>
                <a:cs typeface="Calibri"/>
              </a:rPr>
              <a:t>tags</a:t>
            </a:r>
            <a:r>
              <a:rPr sz="2000" b="1" spc="-5" dirty="0">
                <a:latin typeface="Calibri"/>
                <a:cs typeface="Calibri"/>
              </a:rPr>
              <a:t> and</a:t>
            </a:r>
            <a:r>
              <a:rPr sz="2000" b="1" spc="5" dirty="0">
                <a:latin typeface="Calibri"/>
                <a:cs typeface="Calibri"/>
              </a:rPr>
              <a:t> </a:t>
            </a:r>
            <a:r>
              <a:rPr sz="2000" b="1" spc="-5" dirty="0">
                <a:latin typeface="Calibri"/>
                <a:cs typeface="Calibri"/>
              </a:rPr>
              <a:t>each</a:t>
            </a:r>
            <a:r>
              <a:rPr sz="2000" b="1" spc="10" dirty="0">
                <a:latin typeface="Calibri"/>
                <a:cs typeface="Calibri"/>
              </a:rPr>
              <a:t> </a:t>
            </a:r>
            <a:r>
              <a:rPr sz="2000" b="1" spc="-5" dirty="0">
                <a:latin typeface="Calibri"/>
                <a:cs typeface="Calibri"/>
              </a:rPr>
              <a:t>HTML</a:t>
            </a:r>
            <a:r>
              <a:rPr sz="2000" b="1" spc="20" dirty="0">
                <a:latin typeface="Calibri"/>
                <a:cs typeface="Calibri"/>
              </a:rPr>
              <a:t> </a:t>
            </a:r>
            <a:r>
              <a:rPr sz="2000" b="1" spc="-10" dirty="0">
                <a:latin typeface="Calibri"/>
                <a:cs typeface="Calibri"/>
              </a:rPr>
              <a:t>tag</a:t>
            </a:r>
            <a:r>
              <a:rPr sz="2000" b="1" spc="-15" dirty="0">
                <a:latin typeface="Calibri"/>
                <a:cs typeface="Calibri"/>
              </a:rPr>
              <a:t> </a:t>
            </a:r>
            <a:r>
              <a:rPr sz="2000" b="1" spc="-10" dirty="0">
                <a:latin typeface="Calibri"/>
                <a:cs typeface="Calibri"/>
              </a:rPr>
              <a:t>contains</a:t>
            </a:r>
            <a:r>
              <a:rPr sz="2000" b="1" spc="-25" dirty="0">
                <a:latin typeface="Calibri"/>
                <a:cs typeface="Calibri"/>
              </a:rPr>
              <a:t> </a:t>
            </a:r>
            <a:r>
              <a:rPr sz="2000" b="1" spc="-15" dirty="0">
                <a:latin typeface="Calibri"/>
                <a:cs typeface="Calibri"/>
              </a:rPr>
              <a:t>different</a:t>
            </a:r>
            <a:r>
              <a:rPr sz="2000" b="1" spc="30" dirty="0">
                <a:latin typeface="Calibri"/>
                <a:cs typeface="Calibri"/>
              </a:rPr>
              <a:t> </a:t>
            </a:r>
            <a:r>
              <a:rPr sz="2000" b="1" spc="-10" dirty="0">
                <a:latin typeface="Calibri"/>
                <a:cs typeface="Calibri"/>
              </a:rPr>
              <a:t>content.</a:t>
            </a:r>
            <a:endParaRPr sz="2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72255" y="499872"/>
            <a:ext cx="1999488" cy="2142743"/>
          </a:xfrm>
          <a:prstGeom prst="rect">
            <a:avLst/>
          </a:prstGeom>
        </p:spPr>
      </p:pic>
      <p:sp>
        <p:nvSpPr>
          <p:cNvPr id="3" name="object 3"/>
          <p:cNvSpPr txBox="1"/>
          <p:nvPr/>
        </p:nvSpPr>
        <p:spPr>
          <a:xfrm>
            <a:off x="614578" y="3233750"/>
            <a:ext cx="7623809" cy="2464435"/>
          </a:xfrm>
          <a:prstGeom prst="rect">
            <a:avLst/>
          </a:prstGeom>
        </p:spPr>
        <p:txBody>
          <a:bodyPr vert="horz" wrap="square" lIns="0" tIns="12065" rIns="0" bIns="0" rtlCol="0">
            <a:spAutoFit/>
          </a:bodyPr>
          <a:lstStyle/>
          <a:p>
            <a:pPr marL="12700" marR="5080">
              <a:lnSpc>
                <a:spcPct val="100000"/>
              </a:lnSpc>
              <a:spcBef>
                <a:spcPts val="95"/>
              </a:spcBef>
            </a:pPr>
            <a:r>
              <a:rPr sz="2000" b="1" u="heavy" spc="-5" dirty="0">
                <a:uFill>
                  <a:solidFill>
                    <a:srgbClr val="000000"/>
                  </a:solidFill>
                </a:uFill>
                <a:latin typeface="Calibri"/>
                <a:cs typeface="Calibri"/>
              </a:rPr>
              <a:t>CSS(Cascading</a:t>
            </a:r>
            <a:r>
              <a:rPr sz="2000" b="1" u="heavy" spc="50" dirty="0">
                <a:uFill>
                  <a:solidFill>
                    <a:srgbClr val="000000"/>
                  </a:solidFill>
                </a:uFill>
                <a:latin typeface="Calibri"/>
                <a:cs typeface="Calibri"/>
              </a:rPr>
              <a:t> </a:t>
            </a:r>
            <a:r>
              <a:rPr sz="2000" b="1" u="heavy" spc="-10" dirty="0">
                <a:uFill>
                  <a:solidFill>
                    <a:srgbClr val="000000"/>
                  </a:solidFill>
                </a:uFill>
                <a:latin typeface="Calibri"/>
                <a:cs typeface="Calibri"/>
              </a:rPr>
              <a:t>Style</a:t>
            </a:r>
            <a:r>
              <a:rPr sz="2000" b="1" u="heavy" spc="40" dirty="0">
                <a:uFill>
                  <a:solidFill>
                    <a:srgbClr val="000000"/>
                  </a:solidFill>
                </a:uFill>
                <a:latin typeface="Calibri"/>
                <a:cs typeface="Calibri"/>
              </a:rPr>
              <a:t> </a:t>
            </a:r>
            <a:r>
              <a:rPr sz="2000" b="1" u="heavy" spc="-5" dirty="0">
                <a:uFill>
                  <a:solidFill>
                    <a:srgbClr val="000000"/>
                  </a:solidFill>
                </a:uFill>
                <a:latin typeface="Calibri"/>
                <a:cs typeface="Calibri"/>
              </a:rPr>
              <a:t>Sheet):</a:t>
            </a:r>
            <a:r>
              <a:rPr sz="2000" b="1" spc="5" dirty="0">
                <a:latin typeface="Calibri"/>
                <a:cs typeface="Calibri"/>
              </a:rPr>
              <a:t> </a:t>
            </a:r>
            <a:r>
              <a:rPr sz="2000" b="1" spc="-10" dirty="0">
                <a:latin typeface="Calibri"/>
                <a:cs typeface="Calibri"/>
              </a:rPr>
              <a:t>Cascading</a:t>
            </a:r>
            <a:r>
              <a:rPr sz="2000" b="1" spc="-5" dirty="0">
                <a:latin typeface="Calibri"/>
                <a:cs typeface="Calibri"/>
              </a:rPr>
              <a:t> </a:t>
            </a:r>
            <a:r>
              <a:rPr sz="2000" b="1" spc="-10" dirty="0">
                <a:latin typeface="Calibri"/>
                <a:cs typeface="Calibri"/>
              </a:rPr>
              <a:t>Style</a:t>
            </a:r>
            <a:r>
              <a:rPr sz="2000" b="1" spc="35" dirty="0">
                <a:latin typeface="Calibri"/>
                <a:cs typeface="Calibri"/>
              </a:rPr>
              <a:t> </a:t>
            </a:r>
            <a:r>
              <a:rPr sz="2000" b="1" spc="-10" dirty="0">
                <a:latin typeface="Calibri"/>
                <a:cs typeface="Calibri"/>
              </a:rPr>
              <a:t>Sheets,</a:t>
            </a:r>
            <a:r>
              <a:rPr sz="2000" b="1" spc="45" dirty="0">
                <a:latin typeface="Calibri"/>
                <a:cs typeface="Calibri"/>
              </a:rPr>
              <a:t> </a:t>
            </a:r>
            <a:r>
              <a:rPr sz="2000" b="1" spc="-10" dirty="0">
                <a:latin typeface="Calibri"/>
                <a:cs typeface="Calibri"/>
              </a:rPr>
              <a:t>fondly</a:t>
            </a:r>
            <a:r>
              <a:rPr sz="2000" b="1" spc="-5" dirty="0">
                <a:latin typeface="Calibri"/>
                <a:cs typeface="Calibri"/>
              </a:rPr>
              <a:t> </a:t>
            </a:r>
            <a:r>
              <a:rPr sz="2000" b="1" spc="-15" dirty="0">
                <a:latin typeface="Calibri"/>
                <a:cs typeface="Calibri"/>
              </a:rPr>
              <a:t>referred</a:t>
            </a:r>
            <a:r>
              <a:rPr sz="2000" b="1" spc="15" dirty="0">
                <a:latin typeface="Calibri"/>
                <a:cs typeface="Calibri"/>
              </a:rPr>
              <a:t> </a:t>
            </a:r>
            <a:r>
              <a:rPr sz="2000" b="1" spc="-10" dirty="0">
                <a:latin typeface="Calibri"/>
                <a:cs typeface="Calibri"/>
              </a:rPr>
              <a:t>to</a:t>
            </a:r>
            <a:r>
              <a:rPr sz="2000" b="1" spc="-5" dirty="0">
                <a:latin typeface="Calibri"/>
                <a:cs typeface="Calibri"/>
              </a:rPr>
              <a:t> as </a:t>
            </a:r>
            <a:r>
              <a:rPr sz="2000" b="1" spc="-440" dirty="0">
                <a:latin typeface="Calibri"/>
                <a:cs typeface="Calibri"/>
              </a:rPr>
              <a:t> </a:t>
            </a:r>
            <a:r>
              <a:rPr sz="2000" b="1" spc="-10" dirty="0">
                <a:latin typeface="Calibri"/>
                <a:cs typeface="Calibri"/>
              </a:rPr>
              <a:t>CSS,</a:t>
            </a:r>
            <a:r>
              <a:rPr sz="2000" b="1" spc="40" dirty="0">
                <a:latin typeface="Calibri"/>
                <a:cs typeface="Calibri"/>
              </a:rPr>
              <a:t> </a:t>
            </a:r>
            <a:r>
              <a:rPr sz="2000" b="1" spc="-10" dirty="0">
                <a:latin typeface="Calibri"/>
                <a:cs typeface="Calibri"/>
              </a:rPr>
              <a:t>is</a:t>
            </a:r>
            <a:r>
              <a:rPr sz="2000" b="1" spc="5" dirty="0">
                <a:latin typeface="Calibri"/>
                <a:cs typeface="Calibri"/>
              </a:rPr>
              <a:t> </a:t>
            </a:r>
            <a:r>
              <a:rPr sz="2000" b="1" spc="-5" dirty="0">
                <a:latin typeface="Calibri"/>
                <a:cs typeface="Calibri"/>
              </a:rPr>
              <a:t>a</a:t>
            </a:r>
            <a:r>
              <a:rPr sz="2000" b="1" spc="5" dirty="0">
                <a:latin typeface="Calibri"/>
                <a:cs typeface="Calibri"/>
              </a:rPr>
              <a:t> </a:t>
            </a:r>
            <a:r>
              <a:rPr sz="2000" b="1" spc="-5" dirty="0">
                <a:latin typeface="Calibri"/>
                <a:cs typeface="Calibri"/>
              </a:rPr>
              <a:t>simple</a:t>
            </a:r>
            <a:r>
              <a:rPr sz="2000" b="1" spc="10" dirty="0">
                <a:latin typeface="Calibri"/>
                <a:cs typeface="Calibri"/>
              </a:rPr>
              <a:t> </a:t>
            </a:r>
            <a:r>
              <a:rPr sz="2000" b="1" spc="-5" dirty="0">
                <a:latin typeface="Calibri"/>
                <a:cs typeface="Calibri"/>
              </a:rPr>
              <a:t>design</a:t>
            </a:r>
            <a:r>
              <a:rPr sz="2000" b="1" spc="35" dirty="0">
                <a:latin typeface="Calibri"/>
                <a:cs typeface="Calibri"/>
              </a:rPr>
              <a:t> </a:t>
            </a:r>
            <a:r>
              <a:rPr sz="2000" b="1" spc="-10" dirty="0">
                <a:latin typeface="Calibri"/>
                <a:cs typeface="Calibri"/>
              </a:rPr>
              <a:t>language</a:t>
            </a:r>
            <a:r>
              <a:rPr sz="2000" b="1" spc="30" dirty="0">
                <a:latin typeface="Calibri"/>
                <a:cs typeface="Calibri"/>
              </a:rPr>
              <a:t> </a:t>
            </a:r>
            <a:r>
              <a:rPr sz="2000" b="1" spc="-10" dirty="0">
                <a:latin typeface="Calibri"/>
                <a:cs typeface="Calibri"/>
              </a:rPr>
              <a:t>intended</a:t>
            </a:r>
            <a:r>
              <a:rPr sz="2000" b="1" spc="15" dirty="0">
                <a:latin typeface="Calibri"/>
                <a:cs typeface="Calibri"/>
              </a:rPr>
              <a:t> </a:t>
            </a:r>
            <a:r>
              <a:rPr sz="2000" b="1" spc="-15" dirty="0">
                <a:latin typeface="Calibri"/>
                <a:cs typeface="Calibri"/>
              </a:rPr>
              <a:t>to</a:t>
            </a:r>
            <a:r>
              <a:rPr sz="2000" b="1" spc="-10" dirty="0">
                <a:latin typeface="Calibri"/>
                <a:cs typeface="Calibri"/>
              </a:rPr>
              <a:t> simplify</a:t>
            </a:r>
            <a:r>
              <a:rPr sz="2000" b="1" spc="45"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process</a:t>
            </a:r>
            <a:r>
              <a:rPr sz="2000" b="1" spc="-20" dirty="0">
                <a:latin typeface="Calibri"/>
                <a:cs typeface="Calibri"/>
              </a:rPr>
              <a:t> </a:t>
            </a:r>
            <a:r>
              <a:rPr sz="2000" b="1" spc="-5" dirty="0">
                <a:latin typeface="Calibri"/>
                <a:cs typeface="Calibri"/>
              </a:rPr>
              <a:t>of </a:t>
            </a:r>
            <a:r>
              <a:rPr sz="2000" b="1" dirty="0">
                <a:latin typeface="Calibri"/>
                <a:cs typeface="Calibri"/>
              </a:rPr>
              <a:t> </a:t>
            </a:r>
            <a:r>
              <a:rPr sz="2000" b="1" spc="-5" dirty="0">
                <a:latin typeface="Calibri"/>
                <a:cs typeface="Calibri"/>
              </a:rPr>
              <a:t>making</a:t>
            </a:r>
            <a:r>
              <a:rPr sz="2000" b="1" dirty="0">
                <a:latin typeface="Calibri"/>
                <a:cs typeface="Calibri"/>
              </a:rPr>
              <a:t> </a:t>
            </a:r>
            <a:r>
              <a:rPr sz="2000" b="1" spc="-10" dirty="0">
                <a:latin typeface="Calibri"/>
                <a:cs typeface="Calibri"/>
              </a:rPr>
              <a:t>web</a:t>
            </a:r>
            <a:r>
              <a:rPr sz="2000" b="1" spc="15" dirty="0">
                <a:latin typeface="Calibri"/>
                <a:cs typeface="Calibri"/>
              </a:rPr>
              <a:t> </a:t>
            </a:r>
            <a:r>
              <a:rPr sz="2000" b="1" spc="-10" dirty="0">
                <a:latin typeface="Calibri"/>
                <a:cs typeface="Calibri"/>
              </a:rPr>
              <a:t>pages</a:t>
            </a:r>
            <a:r>
              <a:rPr sz="2000" b="1" spc="30" dirty="0">
                <a:latin typeface="Calibri"/>
                <a:cs typeface="Calibri"/>
              </a:rPr>
              <a:t> </a:t>
            </a:r>
            <a:r>
              <a:rPr sz="2000" b="1" spc="-10" dirty="0">
                <a:latin typeface="Calibri"/>
                <a:cs typeface="Calibri"/>
              </a:rPr>
              <a:t>presentable.</a:t>
            </a:r>
            <a:r>
              <a:rPr sz="2000" b="1" spc="30" dirty="0">
                <a:latin typeface="Calibri"/>
                <a:cs typeface="Calibri"/>
              </a:rPr>
              <a:t> </a:t>
            </a:r>
            <a:r>
              <a:rPr sz="2000" b="1" spc="-10" dirty="0">
                <a:latin typeface="Calibri"/>
                <a:cs typeface="Calibri"/>
              </a:rPr>
              <a:t>CSS</a:t>
            </a:r>
            <a:r>
              <a:rPr sz="2000" b="1" spc="25" dirty="0">
                <a:latin typeface="Calibri"/>
                <a:cs typeface="Calibri"/>
              </a:rPr>
              <a:t> </a:t>
            </a:r>
            <a:r>
              <a:rPr sz="2000" b="1" spc="-5" dirty="0">
                <a:latin typeface="Calibri"/>
                <a:cs typeface="Calibri"/>
              </a:rPr>
              <a:t>handles</a:t>
            </a:r>
            <a:r>
              <a:rPr sz="2000" b="1" spc="10"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look</a:t>
            </a:r>
            <a:r>
              <a:rPr sz="2000" b="1" spc="-10" dirty="0">
                <a:latin typeface="Calibri"/>
                <a:cs typeface="Calibri"/>
              </a:rPr>
              <a:t> </a:t>
            </a:r>
            <a:r>
              <a:rPr sz="2000" b="1" spc="-5" dirty="0">
                <a:latin typeface="Calibri"/>
                <a:cs typeface="Calibri"/>
              </a:rPr>
              <a:t>and</a:t>
            </a:r>
            <a:r>
              <a:rPr sz="2000" b="1" spc="15" dirty="0">
                <a:latin typeface="Calibri"/>
                <a:cs typeface="Calibri"/>
              </a:rPr>
              <a:t> </a:t>
            </a:r>
            <a:r>
              <a:rPr sz="2000" b="1" spc="-10" dirty="0">
                <a:latin typeface="Calibri"/>
                <a:cs typeface="Calibri"/>
              </a:rPr>
              <a:t>feel</a:t>
            </a:r>
            <a:r>
              <a:rPr sz="2000" b="1" dirty="0">
                <a:latin typeface="Calibri"/>
                <a:cs typeface="Calibri"/>
              </a:rPr>
              <a:t> part</a:t>
            </a:r>
            <a:r>
              <a:rPr sz="2000" b="1" spc="15" dirty="0">
                <a:latin typeface="Calibri"/>
                <a:cs typeface="Calibri"/>
              </a:rPr>
              <a:t> </a:t>
            </a:r>
            <a:r>
              <a:rPr sz="2000" b="1" spc="-5" dirty="0">
                <a:latin typeface="Calibri"/>
                <a:cs typeface="Calibri"/>
              </a:rPr>
              <a:t>of</a:t>
            </a:r>
            <a:r>
              <a:rPr sz="2000" b="1" spc="5" dirty="0">
                <a:latin typeface="Calibri"/>
                <a:cs typeface="Calibri"/>
              </a:rPr>
              <a:t> </a:t>
            </a:r>
            <a:r>
              <a:rPr sz="2000" b="1" spc="-5" dirty="0">
                <a:latin typeface="Calibri"/>
                <a:cs typeface="Calibri"/>
              </a:rPr>
              <a:t>a </a:t>
            </a:r>
            <a:r>
              <a:rPr sz="2000" b="1" dirty="0">
                <a:latin typeface="Calibri"/>
                <a:cs typeface="Calibri"/>
              </a:rPr>
              <a:t> </a:t>
            </a:r>
            <a:r>
              <a:rPr sz="2000" b="1" spc="-10" dirty="0">
                <a:latin typeface="Calibri"/>
                <a:cs typeface="Calibri"/>
              </a:rPr>
              <a:t>web</a:t>
            </a:r>
            <a:r>
              <a:rPr sz="2000" b="1" spc="10" dirty="0">
                <a:latin typeface="Calibri"/>
                <a:cs typeface="Calibri"/>
              </a:rPr>
              <a:t> </a:t>
            </a:r>
            <a:r>
              <a:rPr sz="2000" b="1" spc="-10" dirty="0">
                <a:latin typeface="Calibri"/>
                <a:cs typeface="Calibri"/>
              </a:rPr>
              <a:t>page.</a:t>
            </a:r>
            <a:r>
              <a:rPr sz="2000" b="1" spc="30" dirty="0">
                <a:latin typeface="Calibri"/>
                <a:cs typeface="Calibri"/>
              </a:rPr>
              <a:t> </a:t>
            </a:r>
            <a:r>
              <a:rPr sz="2000" b="1" spc="-5" dirty="0">
                <a:latin typeface="Calibri"/>
                <a:cs typeface="Calibri"/>
              </a:rPr>
              <a:t>Using</a:t>
            </a:r>
            <a:r>
              <a:rPr sz="2000" b="1" spc="20" dirty="0">
                <a:latin typeface="Calibri"/>
                <a:cs typeface="Calibri"/>
              </a:rPr>
              <a:t> </a:t>
            </a:r>
            <a:r>
              <a:rPr sz="2000" b="1" spc="-10" dirty="0">
                <a:latin typeface="Calibri"/>
                <a:cs typeface="Calibri"/>
              </a:rPr>
              <a:t>CSS,</a:t>
            </a:r>
            <a:r>
              <a:rPr sz="2000" b="1" spc="45" dirty="0">
                <a:latin typeface="Calibri"/>
                <a:cs typeface="Calibri"/>
              </a:rPr>
              <a:t> </a:t>
            </a:r>
            <a:r>
              <a:rPr sz="2000" b="1" spc="-15" dirty="0">
                <a:latin typeface="Calibri"/>
                <a:cs typeface="Calibri"/>
              </a:rPr>
              <a:t>you</a:t>
            </a:r>
            <a:r>
              <a:rPr sz="2000" b="1" spc="10" dirty="0">
                <a:latin typeface="Calibri"/>
                <a:cs typeface="Calibri"/>
              </a:rPr>
              <a:t> </a:t>
            </a:r>
            <a:r>
              <a:rPr sz="2000" b="1" spc="-5" dirty="0">
                <a:latin typeface="Calibri"/>
                <a:cs typeface="Calibri"/>
              </a:rPr>
              <a:t>can</a:t>
            </a:r>
            <a:r>
              <a:rPr sz="2000" b="1" dirty="0">
                <a:latin typeface="Calibri"/>
                <a:cs typeface="Calibri"/>
              </a:rPr>
              <a:t> </a:t>
            </a:r>
            <a:r>
              <a:rPr sz="2000" b="1" spc="-5" dirty="0">
                <a:latin typeface="Calibri"/>
                <a:cs typeface="Calibri"/>
              </a:rPr>
              <a:t>control</a:t>
            </a:r>
            <a:r>
              <a:rPr sz="2000" b="1" spc="-50"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color of</a:t>
            </a:r>
            <a:r>
              <a:rPr sz="2000" b="1" dirty="0">
                <a:latin typeface="Calibri"/>
                <a:cs typeface="Calibri"/>
              </a:rPr>
              <a:t> the</a:t>
            </a:r>
            <a:r>
              <a:rPr sz="2000" b="1" spc="5" dirty="0">
                <a:latin typeface="Calibri"/>
                <a:cs typeface="Calibri"/>
              </a:rPr>
              <a:t> </a:t>
            </a:r>
            <a:r>
              <a:rPr sz="2000" b="1" spc="-15" dirty="0">
                <a:latin typeface="Calibri"/>
                <a:cs typeface="Calibri"/>
              </a:rPr>
              <a:t>text,</a:t>
            </a:r>
            <a:r>
              <a:rPr sz="2000" b="1" dirty="0">
                <a:latin typeface="Calibri"/>
                <a:cs typeface="Calibri"/>
              </a:rPr>
              <a:t> the</a:t>
            </a:r>
            <a:r>
              <a:rPr sz="2000" b="1" spc="-15" dirty="0">
                <a:latin typeface="Calibri"/>
                <a:cs typeface="Calibri"/>
              </a:rPr>
              <a:t> style</a:t>
            </a:r>
            <a:r>
              <a:rPr sz="2000" b="1" spc="35" dirty="0">
                <a:latin typeface="Calibri"/>
                <a:cs typeface="Calibri"/>
              </a:rPr>
              <a:t> </a:t>
            </a:r>
            <a:r>
              <a:rPr sz="2000" b="1" spc="-5" dirty="0">
                <a:latin typeface="Calibri"/>
                <a:cs typeface="Calibri"/>
              </a:rPr>
              <a:t>of </a:t>
            </a:r>
            <a:r>
              <a:rPr sz="2000" b="1" dirty="0">
                <a:latin typeface="Calibri"/>
                <a:cs typeface="Calibri"/>
              </a:rPr>
              <a:t> </a:t>
            </a:r>
            <a:r>
              <a:rPr sz="2000" b="1" spc="-10" dirty="0">
                <a:latin typeface="Calibri"/>
                <a:cs typeface="Calibri"/>
              </a:rPr>
              <a:t>fonts,</a:t>
            </a:r>
            <a:r>
              <a:rPr sz="2000" b="1" spc="-5" dirty="0">
                <a:latin typeface="Calibri"/>
                <a:cs typeface="Calibri"/>
              </a:rPr>
              <a:t> </a:t>
            </a:r>
            <a:r>
              <a:rPr sz="2000" b="1" dirty="0">
                <a:latin typeface="Calibri"/>
                <a:cs typeface="Calibri"/>
              </a:rPr>
              <a:t>the</a:t>
            </a:r>
            <a:r>
              <a:rPr sz="2000" b="1" spc="10" dirty="0">
                <a:latin typeface="Calibri"/>
                <a:cs typeface="Calibri"/>
              </a:rPr>
              <a:t> </a:t>
            </a:r>
            <a:r>
              <a:rPr sz="2000" b="1" spc="-5" dirty="0">
                <a:latin typeface="Calibri"/>
                <a:cs typeface="Calibri"/>
              </a:rPr>
              <a:t>spacing</a:t>
            </a:r>
            <a:r>
              <a:rPr sz="2000" b="1" dirty="0">
                <a:latin typeface="Calibri"/>
                <a:cs typeface="Calibri"/>
              </a:rPr>
              <a:t> </a:t>
            </a:r>
            <a:r>
              <a:rPr sz="2000" b="1" spc="-10" dirty="0">
                <a:latin typeface="Calibri"/>
                <a:cs typeface="Calibri"/>
              </a:rPr>
              <a:t>between</a:t>
            </a:r>
            <a:r>
              <a:rPr sz="2000" b="1" spc="15" dirty="0">
                <a:latin typeface="Calibri"/>
                <a:cs typeface="Calibri"/>
              </a:rPr>
              <a:t> </a:t>
            </a:r>
            <a:r>
              <a:rPr sz="2000" b="1" spc="-10" dirty="0">
                <a:latin typeface="Calibri"/>
                <a:cs typeface="Calibri"/>
              </a:rPr>
              <a:t>paragraphs,</a:t>
            </a:r>
            <a:r>
              <a:rPr sz="2000" b="1" spc="20" dirty="0">
                <a:latin typeface="Calibri"/>
                <a:cs typeface="Calibri"/>
              </a:rPr>
              <a:t> </a:t>
            </a:r>
            <a:r>
              <a:rPr sz="2000" b="1" dirty="0">
                <a:latin typeface="Calibri"/>
                <a:cs typeface="Calibri"/>
              </a:rPr>
              <a:t>how</a:t>
            </a:r>
            <a:r>
              <a:rPr sz="2000" b="1" spc="-10" dirty="0">
                <a:latin typeface="Calibri"/>
                <a:cs typeface="Calibri"/>
              </a:rPr>
              <a:t> </a:t>
            </a:r>
            <a:r>
              <a:rPr sz="2000" b="1" dirty="0">
                <a:latin typeface="Calibri"/>
                <a:cs typeface="Calibri"/>
              </a:rPr>
              <a:t>columns</a:t>
            </a:r>
            <a:r>
              <a:rPr sz="2000" b="1" spc="-15" dirty="0">
                <a:latin typeface="Calibri"/>
                <a:cs typeface="Calibri"/>
              </a:rPr>
              <a:t> </a:t>
            </a:r>
            <a:r>
              <a:rPr sz="2000" b="1" spc="-10" dirty="0">
                <a:latin typeface="Calibri"/>
                <a:cs typeface="Calibri"/>
              </a:rPr>
              <a:t>are</a:t>
            </a:r>
            <a:r>
              <a:rPr sz="2000" b="1" spc="10" dirty="0">
                <a:latin typeface="Calibri"/>
                <a:cs typeface="Calibri"/>
              </a:rPr>
              <a:t> </a:t>
            </a:r>
            <a:r>
              <a:rPr sz="2000" b="1" spc="-15" dirty="0">
                <a:latin typeface="Calibri"/>
                <a:cs typeface="Calibri"/>
              </a:rPr>
              <a:t>sized</a:t>
            </a:r>
            <a:r>
              <a:rPr sz="2000" b="1" spc="35" dirty="0">
                <a:latin typeface="Calibri"/>
                <a:cs typeface="Calibri"/>
              </a:rPr>
              <a:t> </a:t>
            </a:r>
            <a:r>
              <a:rPr sz="2000" b="1" spc="-5" dirty="0">
                <a:latin typeface="Calibri"/>
                <a:cs typeface="Calibri"/>
              </a:rPr>
              <a:t>and</a:t>
            </a:r>
            <a:r>
              <a:rPr sz="2000" b="1" spc="15" dirty="0">
                <a:latin typeface="Calibri"/>
                <a:cs typeface="Calibri"/>
              </a:rPr>
              <a:t> </a:t>
            </a:r>
            <a:r>
              <a:rPr sz="2000" b="1" spc="-10" dirty="0">
                <a:latin typeface="Calibri"/>
                <a:cs typeface="Calibri"/>
              </a:rPr>
              <a:t>laid </a:t>
            </a:r>
            <a:r>
              <a:rPr sz="2000" b="1" spc="-5" dirty="0">
                <a:latin typeface="Calibri"/>
                <a:cs typeface="Calibri"/>
              </a:rPr>
              <a:t> </a:t>
            </a:r>
            <a:r>
              <a:rPr sz="2000" b="1" dirty="0">
                <a:latin typeface="Calibri"/>
                <a:cs typeface="Calibri"/>
              </a:rPr>
              <a:t>out,</a:t>
            </a:r>
            <a:r>
              <a:rPr sz="2000" b="1" spc="-25" dirty="0">
                <a:latin typeface="Calibri"/>
                <a:cs typeface="Calibri"/>
              </a:rPr>
              <a:t> </a:t>
            </a:r>
            <a:r>
              <a:rPr sz="2000" b="1" spc="-10" dirty="0">
                <a:latin typeface="Calibri"/>
                <a:cs typeface="Calibri"/>
              </a:rPr>
              <a:t>what</a:t>
            </a:r>
            <a:r>
              <a:rPr sz="2000" b="1" spc="10" dirty="0">
                <a:latin typeface="Calibri"/>
                <a:cs typeface="Calibri"/>
              </a:rPr>
              <a:t> </a:t>
            </a:r>
            <a:r>
              <a:rPr sz="2000" b="1" spc="-5" dirty="0">
                <a:latin typeface="Calibri"/>
                <a:cs typeface="Calibri"/>
              </a:rPr>
              <a:t>background </a:t>
            </a:r>
            <a:r>
              <a:rPr sz="2000" b="1" spc="-10" dirty="0">
                <a:latin typeface="Calibri"/>
                <a:cs typeface="Calibri"/>
              </a:rPr>
              <a:t>images</a:t>
            </a:r>
            <a:r>
              <a:rPr sz="2000" b="1" spc="25" dirty="0">
                <a:latin typeface="Calibri"/>
                <a:cs typeface="Calibri"/>
              </a:rPr>
              <a:t> </a:t>
            </a:r>
            <a:r>
              <a:rPr sz="2000" b="1" dirty="0">
                <a:latin typeface="Calibri"/>
                <a:cs typeface="Calibri"/>
              </a:rPr>
              <a:t>or</a:t>
            </a:r>
            <a:r>
              <a:rPr sz="2000" b="1" spc="-5" dirty="0">
                <a:latin typeface="Calibri"/>
                <a:cs typeface="Calibri"/>
              </a:rPr>
              <a:t> colors</a:t>
            </a:r>
            <a:r>
              <a:rPr sz="2000" b="1" spc="-15" dirty="0">
                <a:latin typeface="Calibri"/>
                <a:cs typeface="Calibri"/>
              </a:rPr>
              <a:t> </a:t>
            </a:r>
            <a:r>
              <a:rPr sz="2000" b="1" spc="-10" dirty="0">
                <a:latin typeface="Calibri"/>
                <a:cs typeface="Calibri"/>
              </a:rPr>
              <a:t>are</a:t>
            </a:r>
            <a:r>
              <a:rPr sz="2000" b="1" spc="5" dirty="0">
                <a:latin typeface="Calibri"/>
                <a:cs typeface="Calibri"/>
              </a:rPr>
              <a:t> </a:t>
            </a:r>
            <a:r>
              <a:rPr sz="2000" b="1" dirty="0">
                <a:latin typeface="Calibri"/>
                <a:cs typeface="Calibri"/>
              </a:rPr>
              <a:t>used,</a:t>
            </a:r>
            <a:r>
              <a:rPr sz="2000" b="1" spc="25" dirty="0">
                <a:latin typeface="Calibri"/>
                <a:cs typeface="Calibri"/>
              </a:rPr>
              <a:t> </a:t>
            </a:r>
            <a:r>
              <a:rPr sz="2000" b="1" spc="-20" dirty="0">
                <a:latin typeface="Calibri"/>
                <a:cs typeface="Calibri"/>
              </a:rPr>
              <a:t>layout</a:t>
            </a:r>
            <a:r>
              <a:rPr sz="2000" b="1" spc="10" dirty="0">
                <a:latin typeface="Calibri"/>
                <a:cs typeface="Calibri"/>
              </a:rPr>
              <a:t> </a:t>
            </a:r>
            <a:r>
              <a:rPr sz="2000" b="1" spc="-5" dirty="0">
                <a:latin typeface="Calibri"/>
                <a:cs typeface="Calibri"/>
              </a:rPr>
              <a:t>designs,</a:t>
            </a:r>
            <a:r>
              <a:rPr sz="2000" b="1" spc="40" dirty="0">
                <a:latin typeface="Calibri"/>
                <a:cs typeface="Calibri"/>
              </a:rPr>
              <a:t> </a:t>
            </a:r>
            <a:r>
              <a:rPr sz="2000" b="1" dirty="0">
                <a:latin typeface="Calibri"/>
                <a:cs typeface="Calibri"/>
              </a:rPr>
              <a:t>and </a:t>
            </a:r>
            <a:r>
              <a:rPr sz="2000" b="1" spc="5" dirty="0">
                <a:latin typeface="Calibri"/>
                <a:cs typeface="Calibri"/>
              </a:rPr>
              <a:t> </a:t>
            </a:r>
            <a:r>
              <a:rPr sz="2000" b="1" spc="-10" dirty="0">
                <a:latin typeface="Calibri"/>
                <a:cs typeface="Calibri"/>
              </a:rPr>
              <a:t>variations</a:t>
            </a:r>
            <a:r>
              <a:rPr sz="2000" b="1" spc="25" dirty="0">
                <a:latin typeface="Calibri"/>
                <a:cs typeface="Calibri"/>
              </a:rPr>
              <a:t> </a:t>
            </a:r>
            <a:r>
              <a:rPr sz="2000" b="1" spc="-10" dirty="0">
                <a:latin typeface="Calibri"/>
                <a:cs typeface="Calibri"/>
              </a:rPr>
              <a:t>in </a:t>
            </a:r>
            <a:r>
              <a:rPr sz="2000" b="1" spc="-15" dirty="0">
                <a:latin typeface="Calibri"/>
                <a:cs typeface="Calibri"/>
              </a:rPr>
              <a:t>display</a:t>
            </a:r>
            <a:r>
              <a:rPr sz="2000" b="1" spc="50" dirty="0">
                <a:latin typeface="Calibri"/>
                <a:cs typeface="Calibri"/>
              </a:rPr>
              <a:t> </a:t>
            </a:r>
            <a:r>
              <a:rPr sz="2000" b="1" spc="-15" dirty="0">
                <a:latin typeface="Calibri"/>
                <a:cs typeface="Calibri"/>
              </a:rPr>
              <a:t>for</a:t>
            </a:r>
            <a:r>
              <a:rPr sz="2000" b="1" spc="-5" dirty="0">
                <a:latin typeface="Calibri"/>
                <a:cs typeface="Calibri"/>
              </a:rPr>
              <a:t> </a:t>
            </a:r>
            <a:r>
              <a:rPr sz="2000" b="1" spc="-10" dirty="0">
                <a:latin typeface="Calibri"/>
                <a:cs typeface="Calibri"/>
              </a:rPr>
              <a:t>different</a:t>
            </a:r>
            <a:r>
              <a:rPr sz="2000" b="1" spc="35" dirty="0">
                <a:latin typeface="Calibri"/>
                <a:cs typeface="Calibri"/>
              </a:rPr>
              <a:t> </a:t>
            </a:r>
            <a:r>
              <a:rPr sz="2000" b="1" spc="-5" dirty="0">
                <a:latin typeface="Calibri"/>
                <a:cs typeface="Calibri"/>
              </a:rPr>
              <a:t>devices</a:t>
            </a:r>
            <a:r>
              <a:rPr sz="2000" b="1" dirty="0">
                <a:latin typeface="Calibri"/>
                <a:cs typeface="Calibri"/>
              </a:rPr>
              <a:t> </a:t>
            </a:r>
            <a:r>
              <a:rPr sz="2000" b="1" spc="-5" dirty="0">
                <a:latin typeface="Calibri"/>
                <a:cs typeface="Calibri"/>
              </a:rPr>
              <a:t>and</a:t>
            </a:r>
            <a:r>
              <a:rPr sz="2000" b="1" spc="10" dirty="0">
                <a:latin typeface="Calibri"/>
                <a:cs typeface="Calibri"/>
              </a:rPr>
              <a:t> </a:t>
            </a:r>
            <a:r>
              <a:rPr sz="2000" b="1" spc="-5" dirty="0">
                <a:latin typeface="Calibri"/>
                <a:cs typeface="Calibri"/>
              </a:rPr>
              <a:t>screen</a:t>
            </a:r>
            <a:r>
              <a:rPr sz="2000" b="1" spc="15" dirty="0">
                <a:latin typeface="Calibri"/>
                <a:cs typeface="Calibri"/>
              </a:rPr>
              <a:t> </a:t>
            </a:r>
            <a:r>
              <a:rPr sz="2000" b="1" spc="-15" dirty="0">
                <a:latin typeface="Calibri"/>
                <a:cs typeface="Calibri"/>
              </a:rPr>
              <a:t>sizes</a:t>
            </a:r>
            <a:r>
              <a:rPr sz="2000" b="1" spc="25" dirty="0">
                <a:latin typeface="Calibri"/>
                <a:cs typeface="Calibri"/>
              </a:rPr>
              <a:t> </a:t>
            </a:r>
            <a:r>
              <a:rPr sz="2000" b="1" spc="-5" dirty="0">
                <a:latin typeface="Calibri"/>
                <a:cs typeface="Calibri"/>
              </a:rPr>
              <a:t>as</a:t>
            </a:r>
            <a:r>
              <a:rPr sz="2000" b="1" spc="35" dirty="0">
                <a:latin typeface="Calibri"/>
                <a:cs typeface="Calibri"/>
              </a:rPr>
              <a:t> </a:t>
            </a:r>
            <a:r>
              <a:rPr sz="2000" b="1" spc="-10" dirty="0">
                <a:latin typeface="Calibri"/>
                <a:cs typeface="Calibri"/>
              </a:rPr>
              <a:t>well</a:t>
            </a:r>
            <a:r>
              <a:rPr sz="2000" b="1" spc="20" dirty="0">
                <a:latin typeface="Calibri"/>
                <a:cs typeface="Calibri"/>
              </a:rPr>
              <a:t> </a:t>
            </a:r>
            <a:r>
              <a:rPr sz="2000" b="1" spc="-5" dirty="0">
                <a:latin typeface="Calibri"/>
                <a:cs typeface="Calibri"/>
              </a:rPr>
              <a:t>as</a:t>
            </a:r>
            <a:r>
              <a:rPr sz="2000" b="1" spc="10" dirty="0">
                <a:latin typeface="Calibri"/>
                <a:cs typeface="Calibri"/>
              </a:rPr>
              <a:t> </a:t>
            </a:r>
            <a:r>
              <a:rPr sz="2000" b="1" spc="-5" dirty="0">
                <a:latin typeface="Calibri"/>
                <a:cs typeface="Calibri"/>
              </a:rPr>
              <a:t>a </a:t>
            </a:r>
            <a:r>
              <a:rPr sz="2000" b="1" dirty="0">
                <a:latin typeface="Calibri"/>
                <a:cs typeface="Calibri"/>
              </a:rPr>
              <a:t> </a:t>
            </a:r>
            <a:r>
              <a:rPr sz="2000" b="1" spc="-15" dirty="0">
                <a:latin typeface="Calibri"/>
                <a:cs typeface="Calibri"/>
              </a:rPr>
              <a:t>variety</a:t>
            </a:r>
            <a:r>
              <a:rPr sz="2000" b="1" spc="15" dirty="0">
                <a:latin typeface="Calibri"/>
                <a:cs typeface="Calibri"/>
              </a:rPr>
              <a:t> </a:t>
            </a:r>
            <a:r>
              <a:rPr sz="2000" b="1" dirty="0">
                <a:latin typeface="Calibri"/>
                <a:cs typeface="Calibri"/>
              </a:rPr>
              <a:t>of</a:t>
            </a:r>
            <a:r>
              <a:rPr sz="2000" b="1" spc="-5" dirty="0">
                <a:latin typeface="Calibri"/>
                <a:cs typeface="Calibri"/>
              </a:rPr>
              <a:t> </a:t>
            </a:r>
            <a:r>
              <a:rPr sz="2000" b="1" dirty="0">
                <a:latin typeface="Calibri"/>
                <a:cs typeface="Calibri"/>
              </a:rPr>
              <a:t>other</a:t>
            </a:r>
            <a:r>
              <a:rPr sz="2000" b="1" spc="-10" dirty="0">
                <a:latin typeface="Calibri"/>
                <a:cs typeface="Calibri"/>
              </a:rPr>
              <a:t> effects.</a:t>
            </a:r>
            <a:endParaRPr sz="20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7702" y="465200"/>
            <a:ext cx="2230120" cy="695325"/>
          </a:xfrm>
          <a:prstGeom prst="rect">
            <a:avLst/>
          </a:prstGeom>
        </p:spPr>
        <p:txBody>
          <a:bodyPr vert="horz" wrap="square" lIns="0" tIns="11430" rIns="0" bIns="0" rtlCol="0">
            <a:spAutoFit/>
          </a:bodyPr>
          <a:lstStyle/>
          <a:p>
            <a:pPr marL="12700">
              <a:lnSpc>
                <a:spcPct val="100000"/>
              </a:lnSpc>
              <a:spcBef>
                <a:spcPts val="90"/>
              </a:spcBef>
            </a:pPr>
            <a:r>
              <a:rPr spc="-10" dirty="0"/>
              <a:t>Obje</a:t>
            </a:r>
            <a:r>
              <a:rPr spc="10" dirty="0"/>
              <a:t>c</a:t>
            </a:r>
            <a:r>
              <a:rPr spc="-5" dirty="0"/>
              <a:t>ti</a:t>
            </a:r>
            <a:r>
              <a:rPr spc="-55" dirty="0"/>
              <a:t>v</a:t>
            </a:r>
            <a:r>
              <a:rPr spc="-5" dirty="0"/>
              <a:t>e</a:t>
            </a:r>
          </a:p>
        </p:txBody>
      </p:sp>
      <p:sp>
        <p:nvSpPr>
          <p:cNvPr id="3" name="object 3"/>
          <p:cNvSpPr txBox="1">
            <a:spLocks noGrp="1"/>
          </p:cNvSpPr>
          <p:nvPr>
            <p:ph type="body" idx="1"/>
          </p:nvPr>
        </p:nvSpPr>
        <p:spPr>
          <a:prstGeom prst="rect">
            <a:avLst/>
          </a:prstGeom>
        </p:spPr>
        <p:txBody>
          <a:bodyPr vert="horz" wrap="square" lIns="0" tIns="80010" rIns="0" bIns="0" rtlCol="0">
            <a:spAutoFit/>
          </a:bodyPr>
          <a:lstStyle/>
          <a:p>
            <a:pPr marL="15875" marR="293370">
              <a:lnSpc>
                <a:spcPct val="80100"/>
              </a:lnSpc>
              <a:spcBef>
                <a:spcPts val="630"/>
              </a:spcBef>
            </a:pPr>
            <a:r>
              <a:rPr dirty="0"/>
              <a:t>The purpose </a:t>
            </a:r>
            <a:r>
              <a:rPr spc="5" dirty="0"/>
              <a:t>of </a:t>
            </a:r>
            <a:r>
              <a:rPr dirty="0"/>
              <a:t>this </a:t>
            </a:r>
            <a:r>
              <a:rPr spc="-5" dirty="0"/>
              <a:t>project </a:t>
            </a:r>
            <a:r>
              <a:rPr dirty="0"/>
              <a:t>is </a:t>
            </a:r>
            <a:r>
              <a:rPr spc="-10" dirty="0"/>
              <a:t>to </a:t>
            </a:r>
            <a:r>
              <a:rPr dirty="0"/>
              <a:t>send </a:t>
            </a:r>
            <a:r>
              <a:rPr spc="-10" dirty="0"/>
              <a:t>huge </a:t>
            </a:r>
            <a:r>
              <a:rPr spc="-5" dirty="0"/>
              <a:t>bulk </a:t>
            </a:r>
            <a:r>
              <a:rPr dirty="0"/>
              <a:t>mail </a:t>
            </a:r>
            <a:r>
              <a:rPr spc="-15" dirty="0"/>
              <a:t>at </a:t>
            </a:r>
            <a:r>
              <a:rPr dirty="0"/>
              <a:t>a time. </a:t>
            </a:r>
            <a:r>
              <a:rPr spc="-5" dirty="0"/>
              <a:t>And </a:t>
            </a:r>
            <a:r>
              <a:rPr dirty="0"/>
              <a:t> also</a:t>
            </a:r>
            <a:r>
              <a:rPr spc="-10" dirty="0"/>
              <a:t> </a:t>
            </a:r>
            <a:r>
              <a:rPr dirty="0"/>
              <a:t>it</a:t>
            </a:r>
            <a:r>
              <a:rPr spc="-15" dirty="0"/>
              <a:t> </a:t>
            </a:r>
            <a:r>
              <a:rPr spc="-5" dirty="0"/>
              <a:t>can</a:t>
            </a:r>
            <a:r>
              <a:rPr spc="-25" dirty="0"/>
              <a:t> </a:t>
            </a:r>
            <a:r>
              <a:rPr spc="-5" dirty="0"/>
              <a:t>reduce</a:t>
            </a:r>
            <a:r>
              <a:rPr spc="-10" dirty="0"/>
              <a:t> having</a:t>
            </a:r>
            <a:r>
              <a:rPr spc="-30" dirty="0"/>
              <a:t> </a:t>
            </a:r>
            <a:r>
              <a:rPr spc="-10" dirty="0"/>
              <a:t>invalid</a:t>
            </a:r>
            <a:r>
              <a:rPr spc="-50" dirty="0"/>
              <a:t> </a:t>
            </a:r>
            <a:r>
              <a:rPr dirty="0"/>
              <a:t>mail.</a:t>
            </a:r>
            <a:r>
              <a:rPr spc="-25" dirty="0"/>
              <a:t> </a:t>
            </a:r>
            <a:r>
              <a:rPr spc="-5" dirty="0"/>
              <a:t>This</a:t>
            </a:r>
            <a:r>
              <a:rPr spc="-15" dirty="0"/>
              <a:t> </a:t>
            </a:r>
            <a:r>
              <a:rPr spc="-5" dirty="0"/>
              <a:t>process</a:t>
            </a:r>
            <a:r>
              <a:rPr spc="-40" dirty="0"/>
              <a:t> </a:t>
            </a:r>
            <a:r>
              <a:rPr dirty="0"/>
              <a:t>will</a:t>
            </a:r>
            <a:r>
              <a:rPr spc="-25" dirty="0"/>
              <a:t> </a:t>
            </a:r>
            <a:r>
              <a:rPr spc="-15" dirty="0"/>
              <a:t>save</a:t>
            </a:r>
            <a:r>
              <a:rPr spc="-10" dirty="0"/>
              <a:t> </a:t>
            </a:r>
            <a:r>
              <a:rPr dirty="0"/>
              <a:t>the</a:t>
            </a:r>
            <a:r>
              <a:rPr spc="-15" dirty="0"/>
              <a:t> </a:t>
            </a:r>
            <a:r>
              <a:rPr spc="5" dirty="0"/>
              <a:t>time. </a:t>
            </a:r>
            <a:r>
              <a:rPr spc="-484" dirty="0"/>
              <a:t> </a:t>
            </a:r>
            <a:r>
              <a:rPr spc="-30" dirty="0"/>
              <a:t>We</a:t>
            </a:r>
            <a:r>
              <a:rPr spc="-15" dirty="0"/>
              <a:t> </a:t>
            </a:r>
            <a:r>
              <a:rPr spc="-5" dirty="0"/>
              <a:t>can</a:t>
            </a:r>
            <a:r>
              <a:rPr spc="-30" dirty="0"/>
              <a:t> </a:t>
            </a:r>
            <a:r>
              <a:rPr spc="-5" dirty="0"/>
              <a:t>perform</a:t>
            </a:r>
            <a:r>
              <a:rPr spc="-15" dirty="0"/>
              <a:t> </a:t>
            </a:r>
            <a:r>
              <a:rPr spc="5" dirty="0"/>
              <a:t>some</a:t>
            </a:r>
            <a:r>
              <a:rPr spc="-35" dirty="0"/>
              <a:t> </a:t>
            </a:r>
            <a:r>
              <a:rPr spc="-5" dirty="0"/>
              <a:t>following</a:t>
            </a:r>
            <a:r>
              <a:rPr spc="-55" dirty="0"/>
              <a:t> </a:t>
            </a:r>
            <a:r>
              <a:rPr spc="-5" dirty="0"/>
              <a:t>task</a:t>
            </a:r>
            <a:r>
              <a:rPr spc="-20" dirty="0"/>
              <a:t> </a:t>
            </a:r>
            <a:r>
              <a:rPr spc="5" dirty="0"/>
              <a:t>on</a:t>
            </a:r>
            <a:r>
              <a:rPr spc="-30" dirty="0"/>
              <a:t> </a:t>
            </a:r>
            <a:r>
              <a:rPr dirty="0"/>
              <a:t>this</a:t>
            </a:r>
            <a:r>
              <a:rPr spc="-20" dirty="0"/>
              <a:t> </a:t>
            </a:r>
            <a:r>
              <a:rPr dirty="0"/>
              <a:t>project:-</a:t>
            </a:r>
          </a:p>
          <a:p>
            <a:pPr marL="3175">
              <a:lnSpc>
                <a:spcPct val="100000"/>
              </a:lnSpc>
              <a:spcBef>
                <a:spcPts val="20"/>
              </a:spcBef>
            </a:pPr>
            <a:endParaRPr sz="2150"/>
          </a:p>
          <a:p>
            <a:pPr marL="360045" indent="-344805">
              <a:lnSpc>
                <a:spcPct val="100000"/>
              </a:lnSpc>
              <a:buFont typeface="Arial MT"/>
              <a:buChar char="•"/>
              <a:tabLst>
                <a:tab pos="360680" algn="l"/>
                <a:tab pos="361315" algn="l"/>
              </a:tabLst>
            </a:pPr>
            <a:r>
              <a:rPr spc="-10" dirty="0"/>
              <a:t>Read</a:t>
            </a:r>
            <a:r>
              <a:rPr dirty="0"/>
              <a:t> the</a:t>
            </a:r>
            <a:r>
              <a:rPr spc="-20" dirty="0"/>
              <a:t> </a:t>
            </a:r>
            <a:r>
              <a:rPr spc="-10" dirty="0"/>
              <a:t>CSV</a:t>
            </a:r>
            <a:r>
              <a:rPr spc="5" dirty="0"/>
              <a:t> </a:t>
            </a:r>
            <a:r>
              <a:rPr spc="-5" dirty="0"/>
              <a:t>file</a:t>
            </a:r>
            <a:r>
              <a:rPr spc="10" dirty="0"/>
              <a:t> </a:t>
            </a:r>
            <a:r>
              <a:rPr dirty="0"/>
              <a:t>which</a:t>
            </a:r>
            <a:r>
              <a:rPr spc="-30" dirty="0"/>
              <a:t> </a:t>
            </a:r>
            <a:r>
              <a:rPr spc="-10" dirty="0"/>
              <a:t>contain</a:t>
            </a:r>
            <a:r>
              <a:rPr spc="-50" dirty="0"/>
              <a:t> </a:t>
            </a:r>
            <a:r>
              <a:rPr spc="-10" dirty="0"/>
              <a:t>huge</a:t>
            </a:r>
            <a:r>
              <a:rPr spc="10" dirty="0"/>
              <a:t> </a:t>
            </a:r>
            <a:r>
              <a:rPr spc="-5" dirty="0"/>
              <a:t>no</a:t>
            </a:r>
            <a:r>
              <a:rPr spc="-10" dirty="0"/>
              <a:t> </a:t>
            </a:r>
            <a:r>
              <a:rPr spc="5" dirty="0"/>
              <a:t>of</a:t>
            </a:r>
            <a:r>
              <a:rPr spc="-15" dirty="0"/>
              <a:t> </a:t>
            </a:r>
            <a:r>
              <a:rPr dirty="0"/>
              <a:t>mail</a:t>
            </a:r>
            <a:r>
              <a:rPr spc="-5" dirty="0"/>
              <a:t> ids.</a:t>
            </a:r>
          </a:p>
          <a:p>
            <a:pPr marL="360045" indent="-344805">
              <a:lnSpc>
                <a:spcPct val="100000"/>
              </a:lnSpc>
              <a:buFont typeface="Arial MT"/>
              <a:buChar char="•"/>
              <a:tabLst>
                <a:tab pos="360680" algn="l"/>
                <a:tab pos="361315" algn="l"/>
              </a:tabLst>
            </a:pPr>
            <a:r>
              <a:rPr spc="-5" dirty="0"/>
              <a:t>This</a:t>
            </a:r>
            <a:r>
              <a:rPr spc="-10" dirty="0"/>
              <a:t> </a:t>
            </a:r>
            <a:r>
              <a:rPr spc="-15" dirty="0"/>
              <a:t>system</a:t>
            </a:r>
            <a:r>
              <a:rPr spc="-5" dirty="0"/>
              <a:t> can</a:t>
            </a:r>
            <a:r>
              <a:rPr spc="-25" dirty="0"/>
              <a:t> </a:t>
            </a:r>
            <a:r>
              <a:rPr dirty="0"/>
              <a:t>send</a:t>
            </a:r>
            <a:r>
              <a:rPr spc="-5" dirty="0"/>
              <a:t> </a:t>
            </a:r>
            <a:r>
              <a:rPr spc="-10" dirty="0"/>
              <a:t>text,</a:t>
            </a:r>
            <a:r>
              <a:rPr spc="-35" dirty="0"/>
              <a:t> </a:t>
            </a:r>
            <a:r>
              <a:rPr spc="-10" dirty="0"/>
              <a:t>audio,</a:t>
            </a:r>
            <a:r>
              <a:rPr spc="-15" dirty="0"/>
              <a:t> </a:t>
            </a:r>
            <a:r>
              <a:rPr dirty="0"/>
              <a:t>video</a:t>
            </a:r>
            <a:r>
              <a:rPr spc="-25" dirty="0"/>
              <a:t> </a:t>
            </a:r>
            <a:r>
              <a:rPr spc="-5" dirty="0"/>
              <a:t>file</a:t>
            </a:r>
            <a:r>
              <a:rPr spc="15" dirty="0"/>
              <a:t> </a:t>
            </a:r>
            <a:r>
              <a:rPr spc="-5" dirty="0"/>
              <a:t>using </a:t>
            </a:r>
            <a:r>
              <a:rPr spc="-10" dirty="0"/>
              <a:t>attachment</a:t>
            </a:r>
            <a:r>
              <a:rPr spc="-60" dirty="0"/>
              <a:t> </a:t>
            </a:r>
            <a:r>
              <a:rPr spc="-25" dirty="0"/>
              <a:t>facility.</a:t>
            </a:r>
          </a:p>
          <a:p>
            <a:pPr marL="360045" marR="91440" indent="-344805">
              <a:lnSpc>
                <a:spcPct val="80000"/>
              </a:lnSpc>
              <a:spcBef>
                <a:spcPts val="530"/>
              </a:spcBef>
              <a:buFont typeface="Arial MT"/>
              <a:buChar char="•"/>
              <a:tabLst>
                <a:tab pos="360680" algn="l"/>
                <a:tab pos="361315" algn="l"/>
              </a:tabLst>
            </a:pPr>
            <a:r>
              <a:rPr dirty="0"/>
              <a:t>Check whether these </a:t>
            </a:r>
            <a:r>
              <a:rPr spc="-10" dirty="0"/>
              <a:t>CSV exists </a:t>
            </a:r>
            <a:r>
              <a:rPr dirty="0"/>
              <a:t>in </a:t>
            </a:r>
            <a:r>
              <a:rPr spc="-30" dirty="0"/>
              <a:t>system’s </a:t>
            </a:r>
            <a:r>
              <a:rPr spc="-5" dirty="0"/>
              <a:t>file manager </a:t>
            </a:r>
            <a:r>
              <a:rPr spc="5" dirty="0"/>
              <a:t>or </a:t>
            </a:r>
            <a:r>
              <a:rPr dirty="0"/>
              <a:t>not, if it </a:t>
            </a:r>
            <a:r>
              <a:rPr spc="-484" dirty="0"/>
              <a:t> </a:t>
            </a:r>
            <a:r>
              <a:rPr dirty="0"/>
              <a:t>doesn’t</a:t>
            </a:r>
            <a:r>
              <a:rPr spc="-20" dirty="0"/>
              <a:t> </a:t>
            </a:r>
            <a:r>
              <a:rPr spc="-10" dirty="0"/>
              <a:t>exist</a:t>
            </a:r>
            <a:r>
              <a:rPr spc="-40" dirty="0"/>
              <a:t> </a:t>
            </a:r>
            <a:r>
              <a:rPr dirty="0"/>
              <a:t>then</a:t>
            </a:r>
            <a:r>
              <a:rPr spc="-25" dirty="0"/>
              <a:t> </a:t>
            </a:r>
            <a:r>
              <a:rPr dirty="0"/>
              <a:t>an</a:t>
            </a:r>
            <a:r>
              <a:rPr spc="-10" dirty="0"/>
              <a:t> </a:t>
            </a:r>
            <a:r>
              <a:rPr dirty="0"/>
              <a:t>error</a:t>
            </a:r>
            <a:r>
              <a:rPr spc="-45" dirty="0"/>
              <a:t> </a:t>
            </a:r>
            <a:r>
              <a:rPr dirty="0"/>
              <a:t>message</a:t>
            </a:r>
            <a:r>
              <a:rPr spc="-15" dirty="0"/>
              <a:t> </a:t>
            </a:r>
            <a:r>
              <a:rPr dirty="0"/>
              <a:t>will</a:t>
            </a:r>
            <a:r>
              <a:rPr spc="-25" dirty="0"/>
              <a:t> </a:t>
            </a:r>
            <a:r>
              <a:rPr spc="-5" dirty="0"/>
              <a:t>be</a:t>
            </a:r>
            <a:r>
              <a:rPr spc="-15" dirty="0"/>
              <a:t> </a:t>
            </a:r>
            <a:r>
              <a:rPr spc="-10" dirty="0"/>
              <a:t>generated.</a:t>
            </a:r>
          </a:p>
          <a:p>
            <a:pPr marL="360045" marR="9525" indent="-344805">
              <a:lnSpc>
                <a:spcPct val="80000"/>
              </a:lnSpc>
              <a:spcBef>
                <a:spcPts val="530"/>
              </a:spcBef>
              <a:buFont typeface="Arial MT"/>
              <a:buChar char="•"/>
              <a:tabLst>
                <a:tab pos="360680" algn="l"/>
                <a:tab pos="361315" algn="l"/>
              </a:tabLst>
            </a:pPr>
            <a:r>
              <a:rPr spc="-10" dirty="0"/>
              <a:t>Read</a:t>
            </a:r>
            <a:r>
              <a:rPr dirty="0"/>
              <a:t> the</a:t>
            </a:r>
            <a:r>
              <a:rPr spc="-15" dirty="0"/>
              <a:t> </a:t>
            </a:r>
            <a:r>
              <a:rPr spc="-10" dirty="0"/>
              <a:t>CSV</a:t>
            </a:r>
            <a:r>
              <a:rPr dirty="0"/>
              <a:t> </a:t>
            </a:r>
            <a:r>
              <a:rPr spc="-5" dirty="0"/>
              <a:t>file</a:t>
            </a:r>
            <a:r>
              <a:rPr spc="15" dirty="0"/>
              <a:t> </a:t>
            </a:r>
            <a:r>
              <a:rPr dirty="0"/>
              <a:t>and</a:t>
            </a:r>
            <a:r>
              <a:rPr spc="-30" dirty="0"/>
              <a:t> </a:t>
            </a:r>
            <a:r>
              <a:rPr spc="-5" dirty="0"/>
              <a:t>detect </a:t>
            </a:r>
            <a:r>
              <a:rPr dirty="0"/>
              <a:t>the</a:t>
            </a:r>
            <a:r>
              <a:rPr spc="5" dirty="0"/>
              <a:t> </a:t>
            </a:r>
            <a:r>
              <a:rPr spc="-5" dirty="0"/>
              <a:t>valid</a:t>
            </a:r>
            <a:r>
              <a:rPr spc="-50" dirty="0"/>
              <a:t> </a:t>
            </a:r>
            <a:r>
              <a:rPr dirty="0"/>
              <a:t>mail</a:t>
            </a:r>
            <a:r>
              <a:rPr spc="-45" dirty="0"/>
              <a:t> </a:t>
            </a:r>
            <a:r>
              <a:rPr dirty="0"/>
              <a:t>id</a:t>
            </a:r>
            <a:r>
              <a:rPr spc="-10" dirty="0"/>
              <a:t> </a:t>
            </a:r>
            <a:r>
              <a:rPr dirty="0"/>
              <a:t>and</a:t>
            </a:r>
            <a:r>
              <a:rPr spc="-25" dirty="0"/>
              <a:t> </a:t>
            </a:r>
            <a:r>
              <a:rPr dirty="0"/>
              <a:t>send</a:t>
            </a:r>
            <a:r>
              <a:rPr spc="-10" dirty="0"/>
              <a:t> </a:t>
            </a:r>
            <a:r>
              <a:rPr spc="5" dirty="0"/>
              <a:t>mail</a:t>
            </a:r>
            <a:r>
              <a:rPr spc="-45" dirty="0"/>
              <a:t> </a:t>
            </a:r>
            <a:r>
              <a:rPr spc="-10" dirty="0"/>
              <a:t>to</a:t>
            </a:r>
            <a:r>
              <a:rPr spc="15" dirty="0"/>
              <a:t> </a:t>
            </a:r>
            <a:r>
              <a:rPr spc="-5" dirty="0"/>
              <a:t>those </a:t>
            </a:r>
            <a:r>
              <a:rPr spc="-484" dirty="0"/>
              <a:t> </a:t>
            </a:r>
            <a:r>
              <a:rPr dirty="0"/>
              <a:t>mail</a:t>
            </a:r>
            <a:r>
              <a:rPr spc="-35" dirty="0"/>
              <a:t> </a:t>
            </a:r>
            <a:r>
              <a:rPr spc="-40" dirty="0"/>
              <a:t>id’s</a:t>
            </a:r>
            <a:r>
              <a:rPr dirty="0"/>
              <a:t> </a:t>
            </a:r>
            <a:r>
              <a:rPr spc="-15" dirty="0"/>
              <a:t>successfully.</a:t>
            </a:r>
          </a:p>
          <a:p>
            <a:pPr marL="360045" indent="-344805">
              <a:lnSpc>
                <a:spcPts val="2375"/>
              </a:lnSpc>
              <a:buFont typeface="Arial MT"/>
              <a:buChar char="•"/>
              <a:tabLst>
                <a:tab pos="360680" algn="l"/>
                <a:tab pos="361315" algn="l"/>
              </a:tabLst>
            </a:pPr>
            <a:r>
              <a:rPr dirty="0"/>
              <a:t>The</a:t>
            </a:r>
            <a:r>
              <a:rPr spc="-25" dirty="0"/>
              <a:t> </a:t>
            </a:r>
            <a:r>
              <a:rPr spc="-15" dirty="0"/>
              <a:t>system</a:t>
            </a:r>
            <a:r>
              <a:rPr spc="-10" dirty="0"/>
              <a:t> </a:t>
            </a:r>
            <a:r>
              <a:rPr dirty="0"/>
              <a:t>also</a:t>
            </a:r>
            <a:r>
              <a:rPr spc="-10" dirty="0"/>
              <a:t> </a:t>
            </a:r>
            <a:r>
              <a:rPr spc="-5" dirty="0"/>
              <a:t>detects</a:t>
            </a:r>
            <a:r>
              <a:rPr spc="-20" dirty="0"/>
              <a:t> </a:t>
            </a:r>
            <a:r>
              <a:rPr dirty="0"/>
              <a:t>the</a:t>
            </a:r>
            <a:r>
              <a:rPr spc="-20" dirty="0"/>
              <a:t> </a:t>
            </a:r>
            <a:r>
              <a:rPr spc="-10" dirty="0"/>
              <a:t>invalid</a:t>
            </a:r>
            <a:r>
              <a:rPr spc="-55" dirty="0"/>
              <a:t> </a:t>
            </a:r>
            <a:r>
              <a:rPr dirty="0"/>
              <a:t>mails</a:t>
            </a:r>
            <a:r>
              <a:rPr spc="-15" dirty="0"/>
              <a:t> </a:t>
            </a:r>
            <a:r>
              <a:rPr dirty="0"/>
              <a:t>and</a:t>
            </a:r>
            <a:r>
              <a:rPr spc="-30" dirty="0"/>
              <a:t> </a:t>
            </a:r>
            <a:r>
              <a:rPr spc="-10" dirty="0"/>
              <a:t>stores</a:t>
            </a:r>
            <a:r>
              <a:rPr spc="-15" dirty="0"/>
              <a:t> </a:t>
            </a:r>
            <a:r>
              <a:rPr spc="5" dirty="0"/>
              <a:t>them</a:t>
            </a:r>
            <a:r>
              <a:rPr spc="-15" dirty="0"/>
              <a:t> into</a:t>
            </a:r>
            <a:r>
              <a:rPr spc="-10" dirty="0"/>
              <a:t> </a:t>
            </a:r>
            <a:r>
              <a:rPr spc="5" dirty="0"/>
              <a:t>an</a:t>
            </a:r>
          </a:p>
          <a:p>
            <a:pPr marL="360045">
              <a:lnSpc>
                <a:spcPts val="2375"/>
              </a:lnSpc>
            </a:pPr>
            <a:r>
              <a:rPr dirty="0"/>
              <a:t>another</a:t>
            </a:r>
            <a:r>
              <a:rPr spc="-55" dirty="0"/>
              <a:t> </a:t>
            </a:r>
            <a:r>
              <a:rPr spc="-10" dirty="0"/>
              <a:t>CSV</a:t>
            </a:r>
            <a:r>
              <a:rPr spc="15" dirty="0"/>
              <a:t> </a:t>
            </a:r>
            <a:r>
              <a:rPr spc="-5" dirty="0"/>
              <a:t>file</a:t>
            </a:r>
            <a:r>
              <a:rPr spc="-20" dirty="0"/>
              <a:t> </a:t>
            </a:r>
            <a:r>
              <a:rPr spc="-15" dirty="0"/>
              <a:t>for</a:t>
            </a:r>
            <a:r>
              <a:rPr spc="-25" dirty="0"/>
              <a:t> </a:t>
            </a:r>
            <a:r>
              <a:rPr spc="-10" dirty="0"/>
              <a:t>user’s</a:t>
            </a:r>
            <a:r>
              <a:rPr spc="-5" dirty="0"/>
              <a:t> benefit.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2709" y="2822827"/>
            <a:ext cx="8337550" cy="1339215"/>
            <a:chOff x="402709" y="2822827"/>
            <a:chExt cx="8337550" cy="1339215"/>
          </a:xfrm>
        </p:grpSpPr>
        <p:pic>
          <p:nvPicPr>
            <p:cNvPr id="3" name="object 3"/>
            <p:cNvPicPr/>
            <p:nvPr/>
          </p:nvPicPr>
          <p:blipFill>
            <a:blip r:embed="rId2" cstate="print"/>
            <a:stretch>
              <a:fillRect/>
            </a:stretch>
          </p:blipFill>
          <p:spPr>
            <a:xfrm>
              <a:off x="402709" y="2822827"/>
              <a:ext cx="8336930" cy="1250369"/>
            </a:xfrm>
            <a:prstGeom prst="rect">
              <a:avLst/>
            </a:prstGeom>
          </p:spPr>
        </p:pic>
        <p:pic>
          <p:nvPicPr>
            <p:cNvPr id="4" name="object 4"/>
            <p:cNvPicPr/>
            <p:nvPr/>
          </p:nvPicPr>
          <p:blipFill>
            <a:blip r:embed="rId3" cstate="print"/>
            <a:stretch>
              <a:fillRect/>
            </a:stretch>
          </p:blipFill>
          <p:spPr>
            <a:xfrm>
              <a:off x="3026663" y="2901746"/>
              <a:ext cx="3082798" cy="1260170"/>
            </a:xfrm>
            <a:prstGeom prst="rect">
              <a:avLst/>
            </a:prstGeom>
          </p:spPr>
        </p:pic>
      </p:grpSp>
      <p:sp>
        <p:nvSpPr>
          <p:cNvPr id="5" name="object 5"/>
          <p:cNvSpPr txBox="1">
            <a:spLocks noGrp="1"/>
          </p:cNvSpPr>
          <p:nvPr>
            <p:ph type="title"/>
          </p:nvPr>
        </p:nvSpPr>
        <p:spPr>
          <a:xfrm>
            <a:off x="458723" y="2857500"/>
            <a:ext cx="8229600" cy="1143000"/>
          </a:xfrm>
          <a:prstGeom prst="rect">
            <a:avLst/>
          </a:prstGeom>
          <a:solidFill>
            <a:srgbClr val="4F81BC"/>
          </a:solidFill>
          <a:ln w="39623">
            <a:solidFill>
              <a:srgbClr val="FFFFFF"/>
            </a:solidFill>
          </a:ln>
        </p:spPr>
        <p:txBody>
          <a:bodyPr vert="horz" wrap="square" lIns="0" tIns="203200" rIns="0" bIns="0" rtlCol="0">
            <a:spAutoFit/>
          </a:bodyPr>
          <a:lstStyle/>
          <a:p>
            <a:pPr algn="ctr">
              <a:lnSpc>
                <a:spcPct val="100000"/>
              </a:lnSpc>
              <a:spcBef>
                <a:spcPts val="1600"/>
              </a:spcBef>
            </a:pPr>
            <a:r>
              <a:rPr b="0" spc="-10" dirty="0">
                <a:solidFill>
                  <a:srgbClr val="FFFFFF"/>
                </a:solidFill>
                <a:latin typeface="Calibri"/>
                <a:cs typeface="Calibri"/>
              </a:rPr>
              <a:t>Thank</a:t>
            </a:r>
            <a:r>
              <a:rPr b="0" spc="-20" dirty="0">
                <a:solidFill>
                  <a:srgbClr val="FFFFFF"/>
                </a:solidFill>
                <a:latin typeface="Calibri"/>
                <a:cs typeface="Calibri"/>
              </a:rPr>
              <a:t> </a:t>
            </a:r>
            <a:r>
              <a:rPr b="0" spc="-120" dirty="0">
                <a:solidFill>
                  <a:srgbClr val="FFFFFF"/>
                </a:solidFill>
                <a:latin typeface="Calibri"/>
                <a:cs typeface="Calibri"/>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1061" y="118999"/>
            <a:ext cx="4404995" cy="695325"/>
          </a:xfrm>
          <a:prstGeom prst="rect">
            <a:avLst/>
          </a:prstGeom>
        </p:spPr>
        <p:txBody>
          <a:bodyPr vert="horz" wrap="square" lIns="0" tIns="11430" rIns="0" bIns="0" rtlCol="0">
            <a:spAutoFit/>
          </a:bodyPr>
          <a:lstStyle/>
          <a:p>
            <a:pPr marL="12700">
              <a:lnSpc>
                <a:spcPct val="100000"/>
              </a:lnSpc>
              <a:spcBef>
                <a:spcPts val="90"/>
              </a:spcBef>
            </a:pPr>
            <a:r>
              <a:rPr spc="-5" dirty="0"/>
              <a:t>Flow</a:t>
            </a:r>
            <a:r>
              <a:rPr spc="-35" dirty="0"/>
              <a:t> </a:t>
            </a:r>
            <a:r>
              <a:rPr spc="-5" dirty="0"/>
              <a:t>of</a:t>
            </a:r>
            <a:r>
              <a:rPr spc="-25" dirty="0"/>
              <a:t> </a:t>
            </a:r>
            <a:r>
              <a:rPr spc="-5" dirty="0"/>
              <a:t>the</a:t>
            </a:r>
            <a:r>
              <a:rPr dirty="0"/>
              <a:t> </a:t>
            </a:r>
            <a:r>
              <a:rPr spc="-15" dirty="0"/>
              <a:t>Project</a:t>
            </a:r>
          </a:p>
        </p:txBody>
      </p:sp>
      <p:grpSp>
        <p:nvGrpSpPr>
          <p:cNvPr id="3" name="object 3"/>
          <p:cNvGrpSpPr/>
          <p:nvPr/>
        </p:nvGrpSpPr>
        <p:grpSpPr>
          <a:xfrm>
            <a:off x="487489" y="1130617"/>
            <a:ext cx="3240405" cy="1381125"/>
            <a:chOff x="487489" y="1130617"/>
            <a:chExt cx="3240405" cy="1381125"/>
          </a:xfrm>
        </p:grpSpPr>
        <p:sp>
          <p:nvSpPr>
            <p:cNvPr id="4" name="object 4"/>
            <p:cNvSpPr/>
            <p:nvPr/>
          </p:nvSpPr>
          <p:spPr>
            <a:xfrm>
              <a:off x="499871" y="1143000"/>
              <a:ext cx="3215640" cy="1356360"/>
            </a:xfrm>
            <a:custGeom>
              <a:avLst/>
              <a:gdLst/>
              <a:ahLst/>
              <a:cxnLst/>
              <a:rect l="l" t="t" r="r" b="b"/>
              <a:pathLst>
                <a:path w="3215640" h="1356360">
                  <a:moveTo>
                    <a:pt x="2989579" y="0"/>
                  </a:moveTo>
                  <a:lnTo>
                    <a:pt x="226059" y="0"/>
                  </a:lnTo>
                  <a:lnTo>
                    <a:pt x="180499" y="4593"/>
                  </a:lnTo>
                  <a:lnTo>
                    <a:pt x="138065" y="17766"/>
                  </a:lnTo>
                  <a:lnTo>
                    <a:pt x="99665" y="38609"/>
                  </a:lnTo>
                  <a:lnTo>
                    <a:pt x="66209" y="66214"/>
                  </a:lnTo>
                  <a:lnTo>
                    <a:pt x="38606" y="99671"/>
                  </a:lnTo>
                  <a:lnTo>
                    <a:pt x="17764" y="138070"/>
                  </a:lnTo>
                  <a:lnTo>
                    <a:pt x="4592" y="180503"/>
                  </a:lnTo>
                  <a:lnTo>
                    <a:pt x="0" y="226060"/>
                  </a:lnTo>
                  <a:lnTo>
                    <a:pt x="0" y="1130300"/>
                  </a:lnTo>
                  <a:lnTo>
                    <a:pt x="4592" y="1175856"/>
                  </a:lnTo>
                  <a:lnTo>
                    <a:pt x="17764" y="1218289"/>
                  </a:lnTo>
                  <a:lnTo>
                    <a:pt x="38606" y="1256688"/>
                  </a:lnTo>
                  <a:lnTo>
                    <a:pt x="66209" y="1290145"/>
                  </a:lnTo>
                  <a:lnTo>
                    <a:pt x="99665" y="1317750"/>
                  </a:lnTo>
                  <a:lnTo>
                    <a:pt x="138065" y="1338593"/>
                  </a:lnTo>
                  <a:lnTo>
                    <a:pt x="180499" y="1351766"/>
                  </a:lnTo>
                  <a:lnTo>
                    <a:pt x="226059" y="1356360"/>
                  </a:lnTo>
                  <a:lnTo>
                    <a:pt x="2989579" y="1356360"/>
                  </a:lnTo>
                  <a:lnTo>
                    <a:pt x="3035136" y="1351766"/>
                  </a:lnTo>
                  <a:lnTo>
                    <a:pt x="3077569" y="1338593"/>
                  </a:lnTo>
                  <a:lnTo>
                    <a:pt x="3115968" y="1317750"/>
                  </a:lnTo>
                  <a:lnTo>
                    <a:pt x="3149425" y="1290145"/>
                  </a:lnTo>
                  <a:lnTo>
                    <a:pt x="3177030" y="1256688"/>
                  </a:lnTo>
                  <a:lnTo>
                    <a:pt x="3197873" y="1218289"/>
                  </a:lnTo>
                  <a:lnTo>
                    <a:pt x="3211046" y="1175856"/>
                  </a:lnTo>
                  <a:lnTo>
                    <a:pt x="3215640" y="1130300"/>
                  </a:lnTo>
                  <a:lnTo>
                    <a:pt x="3215640" y="226060"/>
                  </a:lnTo>
                  <a:lnTo>
                    <a:pt x="3211046" y="180503"/>
                  </a:lnTo>
                  <a:lnTo>
                    <a:pt x="3197873" y="138070"/>
                  </a:lnTo>
                  <a:lnTo>
                    <a:pt x="3177030" y="99671"/>
                  </a:lnTo>
                  <a:lnTo>
                    <a:pt x="3149425" y="66214"/>
                  </a:lnTo>
                  <a:lnTo>
                    <a:pt x="3115968" y="38609"/>
                  </a:lnTo>
                  <a:lnTo>
                    <a:pt x="3077569" y="17766"/>
                  </a:lnTo>
                  <a:lnTo>
                    <a:pt x="3035136" y="4593"/>
                  </a:lnTo>
                  <a:lnTo>
                    <a:pt x="2989579" y="0"/>
                  </a:lnTo>
                  <a:close/>
                </a:path>
              </a:pathLst>
            </a:custGeom>
            <a:solidFill>
              <a:srgbClr val="4F81BC"/>
            </a:solidFill>
          </p:spPr>
          <p:txBody>
            <a:bodyPr wrap="square" lIns="0" tIns="0" rIns="0" bIns="0" rtlCol="0"/>
            <a:lstStyle/>
            <a:p>
              <a:endParaRPr/>
            </a:p>
          </p:txBody>
        </p:sp>
        <p:sp>
          <p:nvSpPr>
            <p:cNvPr id="5" name="object 5"/>
            <p:cNvSpPr/>
            <p:nvPr/>
          </p:nvSpPr>
          <p:spPr>
            <a:xfrm>
              <a:off x="499871" y="1143000"/>
              <a:ext cx="3215640" cy="1356360"/>
            </a:xfrm>
            <a:custGeom>
              <a:avLst/>
              <a:gdLst/>
              <a:ahLst/>
              <a:cxnLst/>
              <a:rect l="l" t="t" r="r" b="b"/>
              <a:pathLst>
                <a:path w="3215640" h="1356360">
                  <a:moveTo>
                    <a:pt x="0" y="226060"/>
                  </a:moveTo>
                  <a:lnTo>
                    <a:pt x="4592" y="180503"/>
                  </a:lnTo>
                  <a:lnTo>
                    <a:pt x="17764" y="138070"/>
                  </a:lnTo>
                  <a:lnTo>
                    <a:pt x="38606" y="99671"/>
                  </a:lnTo>
                  <a:lnTo>
                    <a:pt x="66209" y="66214"/>
                  </a:lnTo>
                  <a:lnTo>
                    <a:pt x="99665" y="38609"/>
                  </a:lnTo>
                  <a:lnTo>
                    <a:pt x="138065" y="17766"/>
                  </a:lnTo>
                  <a:lnTo>
                    <a:pt x="180499" y="4593"/>
                  </a:lnTo>
                  <a:lnTo>
                    <a:pt x="226059" y="0"/>
                  </a:lnTo>
                  <a:lnTo>
                    <a:pt x="2989579" y="0"/>
                  </a:lnTo>
                  <a:lnTo>
                    <a:pt x="3035136" y="4593"/>
                  </a:lnTo>
                  <a:lnTo>
                    <a:pt x="3077569" y="17766"/>
                  </a:lnTo>
                  <a:lnTo>
                    <a:pt x="3115968" y="38609"/>
                  </a:lnTo>
                  <a:lnTo>
                    <a:pt x="3149425" y="66214"/>
                  </a:lnTo>
                  <a:lnTo>
                    <a:pt x="3177030" y="99671"/>
                  </a:lnTo>
                  <a:lnTo>
                    <a:pt x="3197873" y="138070"/>
                  </a:lnTo>
                  <a:lnTo>
                    <a:pt x="3211046" y="180503"/>
                  </a:lnTo>
                  <a:lnTo>
                    <a:pt x="3215640" y="226060"/>
                  </a:lnTo>
                  <a:lnTo>
                    <a:pt x="3215640" y="1130300"/>
                  </a:lnTo>
                  <a:lnTo>
                    <a:pt x="3211046" y="1175856"/>
                  </a:lnTo>
                  <a:lnTo>
                    <a:pt x="3197873" y="1218289"/>
                  </a:lnTo>
                  <a:lnTo>
                    <a:pt x="3177030" y="1256688"/>
                  </a:lnTo>
                  <a:lnTo>
                    <a:pt x="3149425" y="1290145"/>
                  </a:lnTo>
                  <a:lnTo>
                    <a:pt x="3115968" y="1317750"/>
                  </a:lnTo>
                  <a:lnTo>
                    <a:pt x="3077569" y="1338593"/>
                  </a:lnTo>
                  <a:lnTo>
                    <a:pt x="3035136" y="1351766"/>
                  </a:lnTo>
                  <a:lnTo>
                    <a:pt x="2989579" y="1356360"/>
                  </a:lnTo>
                  <a:lnTo>
                    <a:pt x="226059" y="1356360"/>
                  </a:lnTo>
                  <a:lnTo>
                    <a:pt x="180499" y="1351766"/>
                  </a:lnTo>
                  <a:lnTo>
                    <a:pt x="138065" y="1338593"/>
                  </a:lnTo>
                  <a:lnTo>
                    <a:pt x="99665" y="1317750"/>
                  </a:lnTo>
                  <a:lnTo>
                    <a:pt x="66209" y="1290145"/>
                  </a:lnTo>
                  <a:lnTo>
                    <a:pt x="38606" y="1256688"/>
                  </a:lnTo>
                  <a:lnTo>
                    <a:pt x="17764" y="1218289"/>
                  </a:lnTo>
                  <a:lnTo>
                    <a:pt x="4592" y="1175856"/>
                  </a:lnTo>
                  <a:lnTo>
                    <a:pt x="0" y="1130300"/>
                  </a:lnTo>
                  <a:lnTo>
                    <a:pt x="0" y="226060"/>
                  </a:lnTo>
                  <a:close/>
                </a:path>
              </a:pathLst>
            </a:custGeom>
            <a:ln w="24383">
              <a:solidFill>
                <a:srgbClr val="385D89"/>
              </a:solidFill>
            </a:ln>
          </p:spPr>
          <p:txBody>
            <a:bodyPr wrap="square" lIns="0" tIns="0" rIns="0" bIns="0" rtlCol="0"/>
            <a:lstStyle/>
            <a:p>
              <a:endParaRPr/>
            </a:p>
          </p:txBody>
        </p:sp>
      </p:grpSp>
      <p:sp>
        <p:nvSpPr>
          <p:cNvPr id="6" name="object 6"/>
          <p:cNvSpPr txBox="1"/>
          <p:nvPr/>
        </p:nvSpPr>
        <p:spPr>
          <a:xfrm>
            <a:off x="1102563" y="1245870"/>
            <a:ext cx="2195830" cy="1123315"/>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Calibri"/>
                <a:cs typeface="Calibri"/>
              </a:rPr>
              <a:t>Take</a:t>
            </a:r>
            <a:r>
              <a:rPr sz="1800" b="1" spc="-20" dirty="0">
                <a:solidFill>
                  <a:srgbClr val="FFFFFF"/>
                </a:solidFill>
                <a:latin typeface="Calibri"/>
                <a:cs typeface="Calibri"/>
              </a:rPr>
              <a:t> </a:t>
            </a:r>
            <a:r>
              <a:rPr sz="1800" b="1" dirty="0">
                <a:solidFill>
                  <a:srgbClr val="FFFFFF"/>
                </a:solidFill>
                <a:latin typeface="Calibri"/>
                <a:cs typeface="Calibri"/>
              </a:rPr>
              <a:t>User</a:t>
            </a:r>
            <a:r>
              <a:rPr sz="1800" b="1" spc="-35" dirty="0">
                <a:solidFill>
                  <a:srgbClr val="FFFFFF"/>
                </a:solidFill>
                <a:latin typeface="Calibri"/>
                <a:cs typeface="Calibri"/>
              </a:rPr>
              <a:t> </a:t>
            </a:r>
            <a:r>
              <a:rPr sz="1800" b="1" spc="-15" dirty="0">
                <a:solidFill>
                  <a:srgbClr val="FFFFFF"/>
                </a:solidFill>
                <a:latin typeface="Calibri"/>
                <a:cs typeface="Calibri"/>
              </a:rPr>
              <a:t>Details,</a:t>
            </a:r>
            <a:endParaRPr sz="1800">
              <a:latin typeface="Calibri"/>
              <a:cs typeface="Calibri"/>
            </a:endParaRPr>
          </a:p>
          <a:p>
            <a:pPr marL="12700">
              <a:lnSpc>
                <a:spcPct val="100000"/>
              </a:lnSpc>
            </a:pPr>
            <a:r>
              <a:rPr sz="1800" b="1" spc="-10" dirty="0">
                <a:solidFill>
                  <a:srgbClr val="FFFFFF"/>
                </a:solidFill>
                <a:latin typeface="Calibri"/>
                <a:cs typeface="Calibri"/>
              </a:rPr>
              <a:t>Subjects,</a:t>
            </a:r>
            <a:endParaRPr sz="1800">
              <a:latin typeface="Calibri"/>
              <a:cs typeface="Calibri"/>
            </a:endParaRPr>
          </a:p>
          <a:p>
            <a:pPr marL="12700" marR="5080">
              <a:lnSpc>
                <a:spcPct val="100000"/>
              </a:lnSpc>
            </a:pPr>
            <a:r>
              <a:rPr sz="1800" b="1" spc="-15" dirty="0">
                <a:solidFill>
                  <a:srgbClr val="FFFFFF"/>
                </a:solidFill>
                <a:latin typeface="Calibri"/>
                <a:cs typeface="Calibri"/>
              </a:rPr>
              <a:t>Attachments,</a:t>
            </a:r>
            <a:r>
              <a:rPr sz="1800" b="1" spc="-10" dirty="0">
                <a:solidFill>
                  <a:srgbClr val="FFFFFF"/>
                </a:solidFill>
                <a:latin typeface="Calibri"/>
                <a:cs typeface="Calibri"/>
              </a:rPr>
              <a:t> </a:t>
            </a:r>
            <a:r>
              <a:rPr sz="1800" b="1" spc="-15" dirty="0">
                <a:solidFill>
                  <a:srgbClr val="FFFFFF"/>
                </a:solidFill>
                <a:latin typeface="Calibri"/>
                <a:cs typeface="Calibri"/>
              </a:rPr>
              <a:t>CSV</a:t>
            </a:r>
            <a:r>
              <a:rPr sz="1800" b="1" spc="-5" dirty="0">
                <a:solidFill>
                  <a:srgbClr val="FFFFFF"/>
                </a:solidFill>
                <a:latin typeface="Calibri"/>
                <a:cs typeface="Calibri"/>
              </a:rPr>
              <a:t> </a:t>
            </a:r>
            <a:r>
              <a:rPr sz="1800" b="1" spc="-15" dirty="0">
                <a:solidFill>
                  <a:srgbClr val="FFFFFF"/>
                </a:solidFill>
                <a:latin typeface="Calibri"/>
                <a:cs typeface="Calibri"/>
              </a:rPr>
              <a:t>File</a:t>
            </a:r>
            <a:r>
              <a:rPr sz="1800" b="1" spc="-20" dirty="0">
                <a:solidFill>
                  <a:srgbClr val="FFFFFF"/>
                </a:solidFill>
                <a:latin typeface="Calibri"/>
                <a:cs typeface="Calibri"/>
              </a:rPr>
              <a:t> </a:t>
            </a:r>
            <a:r>
              <a:rPr sz="1800" b="1" dirty="0">
                <a:solidFill>
                  <a:srgbClr val="FFFFFF"/>
                </a:solidFill>
                <a:latin typeface="Calibri"/>
                <a:cs typeface="Calibri"/>
              </a:rPr>
              <a:t>, </a:t>
            </a:r>
            <a:r>
              <a:rPr sz="1800" b="1" spc="-390" dirty="0">
                <a:solidFill>
                  <a:srgbClr val="FFFFFF"/>
                </a:solidFill>
                <a:latin typeface="Calibri"/>
                <a:cs typeface="Calibri"/>
              </a:rPr>
              <a:t> </a:t>
            </a:r>
            <a:r>
              <a:rPr sz="1800" b="1" spc="-5" dirty="0">
                <a:solidFill>
                  <a:srgbClr val="FFFFFF"/>
                </a:solidFill>
                <a:latin typeface="Calibri"/>
                <a:cs typeface="Calibri"/>
              </a:rPr>
              <a:t>Body of the Mail</a:t>
            </a:r>
            <a:endParaRPr sz="1800">
              <a:latin typeface="Calibri"/>
              <a:cs typeface="Calibri"/>
            </a:endParaRPr>
          </a:p>
        </p:txBody>
      </p:sp>
      <p:grpSp>
        <p:nvGrpSpPr>
          <p:cNvPr id="7" name="object 7"/>
          <p:cNvGrpSpPr/>
          <p:nvPr/>
        </p:nvGrpSpPr>
        <p:grpSpPr>
          <a:xfrm>
            <a:off x="3703129" y="1130617"/>
            <a:ext cx="4240530" cy="1381125"/>
            <a:chOff x="3703129" y="1130617"/>
            <a:chExt cx="4240530" cy="1381125"/>
          </a:xfrm>
        </p:grpSpPr>
        <p:sp>
          <p:nvSpPr>
            <p:cNvPr id="8" name="object 8"/>
            <p:cNvSpPr/>
            <p:nvPr/>
          </p:nvSpPr>
          <p:spPr>
            <a:xfrm>
              <a:off x="3715511" y="1572768"/>
              <a:ext cx="978535" cy="485140"/>
            </a:xfrm>
            <a:custGeom>
              <a:avLst/>
              <a:gdLst/>
              <a:ahLst/>
              <a:cxnLst/>
              <a:rect l="l" t="t" r="r" b="b"/>
              <a:pathLst>
                <a:path w="978535" h="485139">
                  <a:moveTo>
                    <a:pt x="736091" y="0"/>
                  </a:moveTo>
                  <a:lnTo>
                    <a:pt x="736091" y="121158"/>
                  </a:lnTo>
                  <a:lnTo>
                    <a:pt x="0" y="121158"/>
                  </a:lnTo>
                  <a:lnTo>
                    <a:pt x="0" y="363474"/>
                  </a:lnTo>
                  <a:lnTo>
                    <a:pt x="736091" y="363474"/>
                  </a:lnTo>
                  <a:lnTo>
                    <a:pt x="736091" y="484632"/>
                  </a:lnTo>
                  <a:lnTo>
                    <a:pt x="978408" y="242316"/>
                  </a:lnTo>
                  <a:lnTo>
                    <a:pt x="736091" y="0"/>
                  </a:lnTo>
                  <a:close/>
                </a:path>
              </a:pathLst>
            </a:custGeom>
            <a:solidFill>
              <a:srgbClr val="4F81BC"/>
            </a:solidFill>
          </p:spPr>
          <p:txBody>
            <a:bodyPr wrap="square" lIns="0" tIns="0" rIns="0" bIns="0" rtlCol="0"/>
            <a:lstStyle/>
            <a:p>
              <a:endParaRPr/>
            </a:p>
          </p:txBody>
        </p:sp>
        <p:sp>
          <p:nvSpPr>
            <p:cNvPr id="9" name="object 9"/>
            <p:cNvSpPr/>
            <p:nvPr/>
          </p:nvSpPr>
          <p:spPr>
            <a:xfrm>
              <a:off x="3715511" y="1572768"/>
              <a:ext cx="978535" cy="485140"/>
            </a:xfrm>
            <a:custGeom>
              <a:avLst/>
              <a:gdLst/>
              <a:ahLst/>
              <a:cxnLst/>
              <a:rect l="l" t="t" r="r" b="b"/>
              <a:pathLst>
                <a:path w="978535" h="485139">
                  <a:moveTo>
                    <a:pt x="0" y="121158"/>
                  </a:moveTo>
                  <a:lnTo>
                    <a:pt x="736091" y="121158"/>
                  </a:lnTo>
                  <a:lnTo>
                    <a:pt x="736091" y="0"/>
                  </a:lnTo>
                  <a:lnTo>
                    <a:pt x="978408" y="242316"/>
                  </a:lnTo>
                  <a:lnTo>
                    <a:pt x="736091" y="484632"/>
                  </a:lnTo>
                  <a:lnTo>
                    <a:pt x="736091" y="363474"/>
                  </a:lnTo>
                  <a:lnTo>
                    <a:pt x="0" y="363474"/>
                  </a:lnTo>
                  <a:lnTo>
                    <a:pt x="0" y="121158"/>
                  </a:lnTo>
                  <a:close/>
                </a:path>
              </a:pathLst>
            </a:custGeom>
            <a:ln w="24384">
              <a:solidFill>
                <a:srgbClr val="385D89"/>
              </a:solidFill>
            </a:ln>
          </p:spPr>
          <p:txBody>
            <a:bodyPr wrap="square" lIns="0" tIns="0" rIns="0" bIns="0" rtlCol="0"/>
            <a:lstStyle/>
            <a:p>
              <a:endParaRPr/>
            </a:p>
          </p:txBody>
        </p:sp>
        <p:sp>
          <p:nvSpPr>
            <p:cNvPr id="10" name="object 10"/>
            <p:cNvSpPr/>
            <p:nvPr/>
          </p:nvSpPr>
          <p:spPr>
            <a:xfrm>
              <a:off x="4715255" y="1143000"/>
              <a:ext cx="3215640" cy="1356360"/>
            </a:xfrm>
            <a:custGeom>
              <a:avLst/>
              <a:gdLst/>
              <a:ahLst/>
              <a:cxnLst/>
              <a:rect l="l" t="t" r="r" b="b"/>
              <a:pathLst>
                <a:path w="3215640" h="1356360">
                  <a:moveTo>
                    <a:pt x="2989579" y="0"/>
                  </a:moveTo>
                  <a:lnTo>
                    <a:pt x="226060" y="0"/>
                  </a:lnTo>
                  <a:lnTo>
                    <a:pt x="180503" y="4593"/>
                  </a:lnTo>
                  <a:lnTo>
                    <a:pt x="138070" y="17766"/>
                  </a:lnTo>
                  <a:lnTo>
                    <a:pt x="99671" y="38609"/>
                  </a:lnTo>
                  <a:lnTo>
                    <a:pt x="66214" y="66214"/>
                  </a:lnTo>
                  <a:lnTo>
                    <a:pt x="38609" y="99671"/>
                  </a:lnTo>
                  <a:lnTo>
                    <a:pt x="17766" y="138070"/>
                  </a:lnTo>
                  <a:lnTo>
                    <a:pt x="4593" y="180503"/>
                  </a:lnTo>
                  <a:lnTo>
                    <a:pt x="0" y="226060"/>
                  </a:lnTo>
                  <a:lnTo>
                    <a:pt x="0" y="1130300"/>
                  </a:lnTo>
                  <a:lnTo>
                    <a:pt x="4593" y="1175856"/>
                  </a:lnTo>
                  <a:lnTo>
                    <a:pt x="17766" y="1218289"/>
                  </a:lnTo>
                  <a:lnTo>
                    <a:pt x="38609" y="1256688"/>
                  </a:lnTo>
                  <a:lnTo>
                    <a:pt x="66214" y="1290145"/>
                  </a:lnTo>
                  <a:lnTo>
                    <a:pt x="99671" y="1317750"/>
                  </a:lnTo>
                  <a:lnTo>
                    <a:pt x="138070" y="1338593"/>
                  </a:lnTo>
                  <a:lnTo>
                    <a:pt x="180503" y="1351766"/>
                  </a:lnTo>
                  <a:lnTo>
                    <a:pt x="226060" y="1356360"/>
                  </a:lnTo>
                  <a:lnTo>
                    <a:pt x="2989579" y="1356360"/>
                  </a:lnTo>
                  <a:lnTo>
                    <a:pt x="3035136" y="1351766"/>
                  </a:lnTo>
                  <a:lnTo>
                    <a:pt x="3077569" y="1338593"/>
                  </a:lnTo>
                  <a:lnTo>
                    <a:pt x="3115968" y="1317750"/>
                  </a:lnTo>
                  <a:lnTo>
                    <a:pt x="3149425" y="1290145"/>
                  </a:lnTo>
                  <a:lnTo>
                    <a:pt x="3177030" y="1256688"/>
                  </a:lnTo>
                  <a:lnTo>
                    <a:pt x="3197873" y="1218289"/>
                  </a:lnTo>
                  <a:lnTo>
                    <a:pt x="3211046" y="1175856"/>
                  </a:lnTo>
                  <a:lnTo>
                    <a:pt x="3215640" y="1130300"/>
                  </a:lnTo>
                  <a:lnTo>
                    <a:pt x="3215640" y="226060"/>
                  </a:lnTo>
                  <a:lnTo>
                    <a:pt x="3211046" y="180503"/>
                  </a:lnTo>
                  <a:lnTo>
                    <a:pt x="3197873" y="138070"/>
                  </a:lnTo>
                  <a:lnTo>
                    <a:pt x="3177030" y="99671"/>
                  </a:lnTo>
                  <a:lnTo>
                    <a:pt x="3149425" y="66214"/>
                  </a:lnTo>
                  <a:lnTo>
                    <a:pt x="3115968" y="38609"/>
                  </a:lnTo>
                  <a:lnTo>
                    <a:pt x="3077569" y="17766"/>
                  </a:lnTo>
                  <a:lnTo>
                    <a:pt x="3035136" y="4593"/>
                  </a:lnTo>
                  <a:lnTo>
                    <a:pt x="2989579" y="0"/>
                  </a:lnTo>
                  <a:close/>
                </a:path>
              </a:pathLst>
            </a:custGeom>
            <a:solidFill>
              <a:srgbClr val="4F81BC"/>
            </a:solidFill>
          </p:spPr>
          <p:txBody>
            <a:bodyPr wrap="square" lIns="0" tIns="0" rIns="0" bIns="0" rtlCol="0"/>
            <a:lstStyle/>
            <a:p>
              <a:endParaRPr/>
            </a:p>
          </p:txBody>
        </p:sp>
        <p:sp>
          <p:nvSpPr>
            <p:cNvPr id="11" name="object 11"/>
            <p:cNvSpPr/>
            <p:nvPr/>
          </p:nvSpPr>
          <p:spPr>
            <a:xfrm>
              <a:off x="4715255" y="1143000"/>
              <a:ext cx="3215640" cy="1356360"/>
            </a:xfrm>
            <a:custGeom>
              <a:avLst/>
              <a:gdLst/>
              <a:ahLst/>
              <a:cxnLst/>
              <a:rect l="l" t="t" r="r" b="b"/>
              <a:pathLst>
                <a:path w="3215640" h="1356360">
                  <a:moveTo>
                    <a:pt x="0" y="226060"/>
                  </a:moveTo>
                  <a:lnTo>
                    <a:pt x="4593" y="180503"/>
                  </a:lnTo>
                  <a:lnTo>
                    <a:pt x="17766" y="138070"/>
                  </a:lnTo>
                  <a:lnTo>
                    <a:pt x="38609" y="99671"/>
                  </a:lnTo>
                  <a:lnTo>
                    <a:pt x="66214" y="66214"/>
                  </a:lnTo>
                  <a:lnTo>
                    <a:pt x="99671" y="38609"/>
                  </a:lnTo>
                  <a:lnTo>
                    <a:pt x="138070" y="17766"/>
                  </a:lnTo>
                  <a:lnTo>
                    <a:pt x="180503" y="4593"/>
                  </a:lnTo>
                  <a:lnTo>
                    <a:pt x="226060" y="0"/>
                  </a:lnTo>
                  <a:lnTo>
                    <a:pt x="2989579" y="0"/>
                  </a:lnTo>
                  <a:lnTo>
                    <a:pt x="3035136" y="4593"/>
                  </a:lnTo>
                  <a:lnTo>
                    <a:pt x="3077569" y="17766"/>
                  </a:lnTo>
                  <a:lnTo>
                    <a:pt x="3115968" y="38609"/>
                  </a:lnTo>
                  <a:lnTo>
                    <a:pt x="3149425" y="66214"/>
                  </a:lnTo>
                  <a:lnTo>
                    <a:pt x="3177030" y="99671"/>
                  </a:lnTo>
                  <a:lnTo>
                    <a:pt x="3197873" y="138070"/>
                  </a:lnTo>
                  <a:lnTo>
                    <a:pt x="3211046" y="180503"/>
                  </a:lnTo>
                  <a:lnTo>
                    <a:pt x="3215640" y="226060"/>
                  </a:lnTo>
                  <a:lnTo>
                    <a:pt x="3215640" y="1130300"/>
                  </a:lnTo>
                  <a:lnTo>
                    <a:pt x="3211046" y="1175856"/>
                  </a:lnTo>
                  <a:lnTo>
                    <a:pt x="3197873" y="1218289"/>
                  </a:lnTo>
                  <a:lnTo>
                    <a:pt x="3177030" y="1256688"/>
                  </a:lnTo>
                  <a:lnTo>
                    <a:pt x="3149425" y="1290145"/>
                  </a:lnTo>
                  <a:lnTo>
                    <a:pt x="3115968" y="1317750"/>
                  </a:lnTo>
                  <a:lnTo>
                    <a:pt x="3077569" y="1338593"/>
                  </a:lnTo>
                  <a:lnTo>
                    <a:pt x="3035136" y="1351766"/>
                  </a:lnTo>
                  <a:lnTo>
                    <a:pt x="2989579" y="1356360"/>
                  </a:lnTo>
                  <a:lnTo>
                    <a:pt x="226060" y="1356360"/>
                  </a:lnTo>
                  <a:lnTo>
                    <a:pt x="180503" y="1351766"/>
                  </a:lnTo>
                  <a:lnTo>
                    <a:pt x="138070" y="1338593"/>
                  </a:lnTo>
                  <a:lnTo>
                    <a:pt x="99671" y="1317750"/>
                  </a:lnTo>
                  <a:lnTo>
                    <a:pt x="66214" y="1290145"/>
                  </a:lnTo>
                  <a:lnTo>
                    <a:pt x="38609" y="1256688"/>
                  </a:lnTo>
                  <a:lnTo>
                    <a:pt x="17766" y="1218289"/>
                  </a:lnTo>
                  <a:lnTo>
                    <a:pt x="4593" y="1175856"/>
                  </a:lnTo>
                  <a:lnTo>
                    <a:pt x="0" y="1130300"/>
                  </a:lnTo>
                  <a:lnTo>
                    <a:pt x="0" y="226060"/>
                  </a:lnTo>
                  <a:close/>
                </a:path>
              </a:pathLst>
            </a:custGeom>
            <a:ln w="24384">
              <a:solidFill>
                <a:srgbClr val="385D89"/>
              </a:solidFill>
            </a:ln>
          </p:spPr>
          <p:txBody>
            <a:bodyPr wrap="square" lIns="0" tIns="0" rIns="0" bIns="0" rtlCol="0"/>
            <a:lstStyle/>
            <a:p>
              <a:endParaRPr/>
            </a:p>
          </p:txBody>
        </p:sp>
      </p:grpSp>
      <p:sp>
        <p:nvSpPr>
          <p:cNvPr id="12" name="object 12"/>
          <p:cNvSpPr txBox="1"/>
          <p:nvPr/>
        </p:nvSpPr>
        <p:spPr>
          <a:xfrm>
            <a:off x="5197221" y="1383029"/>
            <a:ext cx="2250440" cy="574675"/>
          </a:xfrm>
          <a:prstGeom prst="rect">
            <a:avLst/>
          </a:prstGeom>
        </p:spPr>
        <p:txBody>
          <a:bodyPr vert="horz" wrap="square" lIns="0" tIns="12700" rIns="0" bIns="0" rtlCol="0">
            <a:spAutoFit/>
          </a:bodyPr>
          <a:lstStyle/>
          <a:p>
            <a:pPr algn="ctr">
              <a:lnSpc>
                <a:spcPct val="100000"/>
              </a:lnSpc>
              <a:spcBef>
                <a:spcPts val="100"/>
              </a:spcBef>
            </a:pPr>
            <a:r>
              <a:rPr sz="1800" b="1" spc="-15" dirty="0">
                <a:solidFill>
                  <a:srgbClr val="FFFFFF"/>
                </a:solidFill>
                <a:latin typeface="Calibri"/>
                <a:cs typeface="Calibri"/>
              </a:rPr>
              <a:t>Filter</a:t>
            </a:r>
            <a:endParaRPr sz="1800">
              <a:latin typeface="Calibri"/>
              <a:cs typeface="Calibri"/>
            </a:endParaRPr>
          </a:p>
          <a:p>
            <a:pPr algn="ctr">
              <a:lnSpc>
                <a:spcPct val="100000"/>
              </a:lnSpc>
            </a:pPr>
            <a:r>
              <a:rPr sz="1800" b="1" spc="-30" dirty="0">
                <a:solidFill>
                  <a:srgbClr val="FFFFFF"/>
                </a:solidFill>
                <a:latin typeface="Calibri"/>
                <a:cs typeface="Calibri"/>
              </a:rPr>
              <a:t>Valid</a:t>
            </a:r>
            <a:r>
              <a:rPr sz="1800" b="1" dirty="0">
                <a:solidFill>
                  <a:srgbClr val="FFFFFF"/>
                </a:solidFill>
                <a:latin typeface="Calibri"/>
                <a:cs typeface="Calibri"/>
              </a:rPr>
              <a:t> </a:t>
            </a:r>
            <a:r>
              <a:rPr sz="1800" b="1" spc="-5" dirty="0">
                <a:solidFill>
                  <a:srgbClr val="FFFFFF"/>
                </a:solidFill>
                <a:latin typeface="Calibri"/>
                <a:cs typeface="Calibri"/>
              </a:rPr>
              <a:t>and</a:t>
            </a:r>
            <a:r>
              <a:rPr sz="1800" b="1" spc="-25" dirty="0">
                <a:solidFill>
                  <a:srgbClr val="FFFFFF"/>
                </a:solidFill>
                <a:latin typeface="Calibri"/>
                <a:cs typeface="Calibri"/>
              </a:rPr>
              <a:t> </a:t>
            </a:r>
            <a:r>
              <a:rPr sz="1800" b="1" spc="-15" dirty="0">
                <a:solidFill>
                  <a:srgbClr val="FFFFFF"/>
                </a:solidFill>
                <a:latin typeface="Calibri"/>
                <a:cs typeface="Calibri"/>
              </a:rPr>
              <a:t>Invalid</a:t>
            </a:r>
            <a:r>
              <a:rPr sz="1800" b="1" spc="5" dirty="0">
                <a:solidFill>
                  <a:srgbClr val="FFFFFF"/>
                </a:solidFill>
                <a:latin typeface="Calibri"/>
                <a:cs typeface="Calibri"/>
              </a:rPr>
              <a:t> </a:t>
            </a:r>
            <a:r>
              <a:rPr sz="1800" b="1" spc="-10" dirty="0">
                <a:solidFill>
                  <a:srgbClr val="FFFFFF"/>
                </a:solidFill>
                <a:latin typeface="Calibri"/>
                <a:cs typeface="Calibri"/>
              </a:rPr>
              <a:t>Emails</a:t>
            </a:r>
            <a:endParaRPr sz="1800">
              <a:latin typeface="Calibri"/>
              <a:cs typeface="Calibri"/>
            </a:endParaRPr>
          </a:p>
        </p:txBody>
      </p:sp>
      <p:grpSp>
        <p:nvGrpSpPr>
          <p:cNvPr id="13" name="object 13"/>
          <p:cNvGrpSpPr/>
          <p:nvPr/>
        </p:nvGrpSpPr>
        <p:grpSpPr>
          <a:xfrm>
            <a:off x="4603558" y="2494706"/>
            <a:ext cx="3240405" cy="2027555"/>
            <a:chOff x="4702873" y="2486977"/>
            <a:chExt cx="3240405" cy="2027555"/>
          </a:xfrm>
        </p:grpSpPr>
        <p:sp>
          <p:nvSpPr>
            <p:cNvPr id="14" name="object 14"/>
            <p:cNvSpPr/>
            <p:nvPr/>
          </p:nvSpPr>
          <p:spPr>
            <a:xfrm>
              <a:off x="6144767" y="2499359"/>
              <a:ext cx="485140" cy="643255"/>
            </a:xfrm>
            <a:custGeom>
              <a:avLst/>
              <a:gdLst/>
              <a:ahLst/>
              <a:cxnLst/>
              <a:rect l="l" t="t" r="r" b="b"/>
              <a:pathLst>
                <a:path w="485140" h="643255">
                  <a:moveTo>
                    <a:pt x="363474" y="0"/>
                  </a:moveTo>
                  <a:lnTo>
                    <a:pt x="121158" y="0"/>
                  </a:lnTo>
                  <a:lnTo>
                    <a:pt x="121158" y="400812"/>
                  </a:lnTo>
                  <a:lnTo>
                    <a:pt x="0" y="400812"/>
                  </a:lnTo>
                  <a:lnTo>
                    <a:pt x="242316" y="643127"/>
                  </a:lnTo>
                  <a:lnTo>
                    <a:pt x="484632" y="400812"/>
                  </a:lnTo>
                  <a:lnTo>
                    <a:pt x="363474" y="400812"/>
                  </a:lnTo>
                  <a:lnTo>
                    <a:pt x="363474" y="0"/>
                  </a:lnTo>
                  <a:close/>
                </a:path>
              </a:pathLst>
            </a:custGeom>
            <a:solidFill>
              <a:srgbClr val="4F81BC"/>
            </a:solidFill>
          </p:spPr>
          <p:txBody>
            <a:bodyPr wrap="square" lIns="0" tIns="0" rIns="0" bIns="0" rtlCol="0"/>
            <a:lstStyle/>
            <a:p>
              <a:endParaRPr/>
            </a:p>
          </p:txBody>
        </p:sp>
        <p:sp>
          <p:nvSpPr>
            <p:cNvPr id="15" name="object 15"/>
            <p:cNvSpPr/>
            <p:nvPr/>
          </p:nvSpPr>
          <p:spPr>
            <a:xfrm>
              <a:off x="6144767" y="2499359"/>
              <a:ext cx="485140" cy="643255"/>
            </a:xfrm>
            <a:custGeom>
              <a:avLst/>
              <a:gdLst/>
              <a:ahLst/>
              <a:cxnLst/>
              <a:rect l="l" t="t" r="r" b="b"/>
              <a:pathLst>
                <a:path w="485140" h="643255">
                  <a:moveTo>
                    <a:pt x="363474" y="0"/>
                  </a:moveTo>
                  <a:lnTo>
                    <a:pt x="363474" y="400812"/>
                  </a:lnTo>
                  <a:lnTo>
                    <a:pt x="484632" y="400812"/>
                  </a:lnTo>
                  <a:lnTo>
                    <a:pt x="242316" y="643127"/>
                  </a:lnTo>
                  <a:lnTo>
                    <a:pt x="0" y="400812"/>
                  </a:lnTo>
                  <a:lnTo>
                    <a:pt x="121158" y="400812"/>
                  </a:lnTo>
                  <a:lnTo>
                    <a:pt x="121158" y="0"/>
                  </a:lnTo>
                  <a:lnTo>
                    <a:pt x="363474" y="0"/>
                  </a:lnTo>
                  <a:close/>
                </a:path>
              </a:pathLst>
            </a:custGeom>
            <a:ln w="24383">
              <a:solidFill>
                <a:srgbClr val="385D89"/>
              </a:solidFill>
            </a:ln>
          </p:spPr>
          <p:txBody>
            <a:bodyPr wrap="square" lIns="0" tIns="0" rIns="0" bIns="0" rtlCol="0"/>
            <a:lstStyle/>
            <a:p>
              <a:endParaRPr/>
            </a:p>
          </p:txBody>
        </p:sp>
        <p:sp>
          <p:nvSpPr>
            <p:cNvPr id="16" name="object 16"/>
            <p:cNvSpPr/>
            <p:nvPr/>
          </p:nvSpPr>
          <p:spPr>
            <a:xfrm>
              <a:off x="4715255" y="3142487"/>
              <a:ext cx="3215640" cy="1359535"/>
            </a:xfrm>
            <a:custGeom>
              <a:avLst/>
              <a:gdLst/>
              <a:ahLst/>
              <a:cxnLst/>
              <a:rect l="l" t="t" r="r" b="b"/>
              <a:pathLst>
                <a:path w="3215640" h="1359535">
                  <a:moveTo>
                    <a:pt x="2989072" y="0"/>
                  </a:moveTo>
                  <a:lnTo>
                    <a:pt x="226568" y="0"/>
                  </a:lnTo>
                  <a:lnTo>
                    <a:pt x="180916" y="4604"/>
                  </a:lnTo>
                  <a:lnTo>
                    <a:pt x="138392" y="17809"/>
                  </a:lnTo>
                  <a:lnTo>
                    <a:pt x="99907" y="38703"/>
                  </a:lnTo>
                  <a:lnTo>
                    <a:pt x="66373" y="66373"/>
                  </a:lnTo>
                  <a:lnTo>
                    <a:pt x="38703" y="99907"/>
                  </a:lnTo>
                  <a:lnTo>
                    <a:pt x="17809" y="138392"/>
                  </a:lnTo>
                  <a:lnTo>
                    <a:pt x="4604" y="180916"/>
                  </a:lnTo>
                  <a:lnTo>
                    <a:pt x="0" y="226567"/>
                  </a:lnTo>
                  <a:lnTo>
                    <a:pt x="0" y="1132839"/>
                  </a:lnTo>
                  <a:lnTo>
                    <a:pt x="4604" y="1178491"/>
                  </a:lnTo>
                  <a:lnTo>
                    <a:pt x="17809" y="1221015"/>
                  </a:lnTo>
                  <a:lnTo>
                    <a:pt x="38703" y="1259500"/>
                  </a:lnTo>
                  <a:lnTo>
                    <a:pt x="66373" y="1293034"/>
                  </a:lnTo>
                  <a:lnTo>
                    <a:pt x="99907" y="1320704"/>
                  </a:lnTo>
                  <a:lnTo>
                    <a:pt x="138392" y="1341598"/>
                  </a:lnTo>
                  <a:lnTo>
                    <a:pt x="180916" y="1354803"/>
                  </a:lnTo>
                  <a:lnTo>
                    <a:pt x="226568" y="1359408"/>
                  </a:lnTo>
                  <a:lnTo>
                    <a:pt x="2989072" y="1359408"/>
                  </a:lnTo>
                  <a:lnTo>
                    <a:pt x="3034723" y="1354803"/>
                  </a:lnTo>
                  <a:lnTo>
                    <a:pt x="3077247" y="1341598"/>
                  </a:lnTo>
                  <a:lnTo>
                    <a:pt x="3115732" y="1320704"/>
                  </a:lnTo>
                  <a:lnTo>
                    <a:pt x="3149266" y="1293034"/>
                  </a:lnTo>
                  <a:lnTo>
                    <a:pt x="3176936" y="1259500"/>
                  </a:lnTo>
                  <a:lnTo>
                    <a:pt x="3197830" y="1221015"/>
                  </a:lnTo>
                  <a:lnTo>
                    <a:pt x="3211035" y="1178491"/>
                  </a:lnTo>
                  <a:lnTo>
                    <a:pt x="3215640" y="1132839"/>
                  </a:lnTo>
                  <a:lnTo>
                    <a:pt x="3215640" y="226567"/>
                  </a:lnTo>
                  <a:lnTo>
                    <a:pt x="3211035" y="180916"/>
                  </a:lnTo>
                  <a:lnTo>
                    <a:pt x="3197830" y="138392"/>
                  </a:lnTo>
                  <a:lnTo>
                    <a:pt x="3176936" y="99907"/>
                  </a:lnTo>
                  <a:lnTo>
                    <a:pt x="3149266" y="66373"/>
                  </a:lnTo>
                  <a:lnTo>
                    <a:pt x="3115732" y="38703"/>
                  </a:lnTo>
                  <a:lnTo>
                    <a:pt x="3077247" y="17809"/>
                  </a:lnTo>
                  <a:lnTo>
                    <a:pt x="3034723" y="4604"/>
                  </a:lnTo>
                  <a:lnTo>
                    <a:pt x="2989072" y="0"/>
                  </a:lnTo>
                  <a:close/>
                </a:path>
              </a:pathLst>
            </a:custGeom>
            <a:solidFill>
              <a:srgbClr val="4F81BC"/>
            </a:solidFill>
          </p:spPr>
          <p:txBody>
            <a:bodyPr wrap="square" lIns="0" tIns="0" rIns="0" bIns="0" rtlCol="0"/>
            <a:lstStyle/>
            <a:p>
              <a:endParaRPr/>
            </a:p>
          </p:txBody>
        </p:sp>
        <p:sp>
          <p:nvSpPr>
            <p:cNvPr id="17" name="object 17"/>
            <p:cNvSpPr/>
            <p:nvPr/>
          </p:nvSpPr>
          <p:spPr>
            <a:xfrm>
              <a:off x="4715255" y="3142487"/>
              <a:ext cx="3215640" cy="1359535"/>
            </a:xfrm>
            <a:custGeom>
              <a:avLst/>
              <a:gdLst/>
              <a:ahLst/>
              <a:cxnLst/>
              <a:rect l="l" t="t" r="r" b="b"/>
              <a:pathLst>
                <a:path w="3215640" h="1359535">
                  <a:moveTo>
                    <a:pt x="0" y="226567"/>
                  </a:moveTo>
                  <a:lnTo>
                    <a:pt x="4604" y="180916"/>
                  </a:lnTo>
                  <a:lnTo>
                    <a:pt x="17809" y="138392"/>
                  </a:lnTo>
                  <a:lnTo>
                    <a:pt x="38703" y="99907"/>
                  </a:lnTo>
                  <a:lnTo>
                    <a:pt x="66373" y="66373"/>
                  </a:lnTo>
                  <a:lnTo>
                    <a:pt x="99907" y="38703"/>
                  </a:lnTo>
                  <a:lnTo>
                    <a:pt x="138392" y="17809"/>
                  </a:lnTo>
                  <a:lnTo>
                    <a:pt x="180916" y="4604"/>
                  </a:lnTo>
                  <a:lnTo>
                    <a:pt x="226568" y="0"/>
                  </a:lnTo>
                  <a:lnTo>
                    <a:pt x="2989072" y="0"/>
                  </a:lnTo>
                  <a:lnTo>
                    <a:pt x="3034723" y="4604"/>
                  </a:lnTo>
                  <a:lnTo>
                    <a:pt x="3077247" y="17809"/>
                  </a:lnTo>
                  <a:lnTo>
                    <a:pt x="3115732" y="38703"/>
                  </a:lnTo>
                  <a:lnTo>
                    <a:pt x="3149266" y="66373"/>
                  </a:lnTo>
                  <a:lnTo>
                    <a:pt x="3176936" y="99907"/>
                  </a:lnTo>
                  <a:lnTo>
                    <a:pt x="3197830" y="138392"/>
                  </a:lnTo>
                  <a:lnTo>
                    <a:pt x="3211035" y="180916"/>
                  </a:lnTo>
                  <a:lnTo>
                    <a:pt x="3215640" y="226567"/>
                  </a:lnTo>
                  <a:lnTo>
                    <a:pt x="3215640" y="1132839"/>
                  </a:lnTo>
                  <a:lnTo>
                    <a:pt x="3211035" y="1178491"/>
                  </a:lnTo>
                  <a:lnTo>
                    <a:pt x="3197830" y="1221015"/>
                  </a:lnTo>
                  <a:lnTo>
                    <a:pt x="3176936" y="1259500"/>
                  </a:lnTo>
                  <a:lnTo>
                    <a:pt x="3149266" y="1293034"/>
                  </a:lnTo>
                  <a:lnTo>
                    <a:pt x="3115732" y="1320704"/>
                  </a:lnTo>
                  <a:lnTo>
                    <a:pt x="3077247" y="1341598"/>
                  </a:lnTo>
                  <a:lnTo>
                    <a:pt x="3034723" y="1354803"/>
                  </a:lnTo>
                  <a:lnTo>
                    <a:pt x="2989072" y="1359408"/>
                  </a:lnTo>
                  <a:lnTo>
                    <a:pt x="226568" y="1359408"/>
                  </a:lnTo>
                  <a:lnTo>
                    <a:pt x="180916" y="1354803"/>
                  </a:lnTo>
                  <a:lnTo>
                    <a:pt x="138392" y="1341598"/>
                  </a:lnTo>
                  <a:lnTo>
                    <a:pt x="99907" y="1320704"/>
                  </a:lnTo>
                  <a:lnTo>
                    <a:pt x="66373" y="1293034"/>
                  </a:lnTo>
                  <a:lnTo>
                    <a:pt x="38703" y="1259500"/>
                  </a:lnTo>
                  <a:lnTo>
                    <a:pt x="17809" y="1221015"/>
                  </a:lnTo>
                  <a:lnTo>
                    <a:pt x="4604" y="1178491"/>
                  </a:lnTo>
                  <a:lnTo>
                    <a:pt x="0" y="1132839"/>
                  </a:lnTo>
                  <a:lnTo>
                    <a:pt x="0" y="226567"/>
                  </a:lnTo>
                  <a:close/>
                </a:path>
              </a:pathLst>
            </a:custGeom>
            <a:ln w="24384">
              <a:solidFill>
                <a:srgbClr val="385D89"/>
              </a:solidFill>
            </a:ln>
          </p:spPr>
          <p:txBody>
            <a:bodyPr wrap="square" lIns="0" tIns="0" rIns="0" bIns="0" rtlCol="0"/>
            <a:lstStyle/>
            <a:p>
              <a:endParaRPr/>
            </a:p>
          </p:txBody>
        </p:sp>
      </p:grpSp>
      <p:sp>
        <p:nvSpPr>
          <p:cNvPr id="18" name="object 18"/>
          <p:cNvSpPr txBox="1"/>
          <p:nvPr/>
        </p:nvSpPr>
        <p:spPr>
          <a:xfrm>
            <a:off x="5648354" y="3356236"/>
            <a:ext cx="1279336" cy="843821"/>
          </a:xfrm>
          <a:prstGeom prst="rect">
            <a:avLst/>
          </a:prstGeom>
        </p:spPr>
        <p:txBody>
          <a:bodyPr vert="horz" wrap="square" lIns="0" tIns="12700" rIns="0" bIns="0" rtlCol="0">
            <a:spAutoFit/>
          </a:bodyPr>
          <a:lstStyle/>
          <a:p>
            <a:pPr marL="2540" algn="ctr">
              <a:lnSpc>
                <a:spcPct val="100000"/>
              </a:lnSpc>
              <a:spcBef>
                <a:spcPts val="100"/>
              </a:spcBef>
            </a:pPr>
            <a:r>
              <a:rPr lang="en-US" b="1" spc="-5" dirty="0">
                <a:solidFill>
                  <a:srgbClr val="FFFFFF"/>
                </a:solidFill>
                <a:latin typeface="Calibri"/>
                <a:cs typeface="Calibri"/>
              </a:rPr>
              <a:t>Gives the list of valid and invalid  mails</a:t>
            </a:r>
            <a:endParaRPr lang="en-US" sz="1800" dirty="0">
              <a:latin typeface="Calibri"/>
              <a:cs typeface="Calibri"/>
            </a:endParaRPr>
          </a:p>
        </p:txBody>
      </p:sp>
      <p:sp>
        <p:nvSpPr>
          <p:cNvPr id="24" name="object 24"/>
          <p:cNvSpPr txBox="1"/>
          <p:nvPr/>
        </p:nvSpPr>
        <p:spPr>
          <a:xfrm>
            <a:off x="2223574" y="4709571"/>
            <a:ext cx="2492375" cy="1946910"/>
          </a:xfrm>
          <a:prstGeom prst="rect">
            <a:avLst/>
          </a:prstGeom>
        </p:spPr>
        <p:txBody>
          <a:bodyPr vert="horz" wrap="square" lIns="0" tIns="12700" rIns="0" bIns="0" rtlCol="0">
            <a:spAutoFit/>
          </a:bodyPr>
          <a:lstStyle/>
          <a:p>
            <a:pPr algn="ctr">
              <a:lnSpc>
                <a:spcPct val="100000"/>
              </a:lnSpc>
              <a:spcBef>
                <a:spcPts val="100"/>
              </a:spcBef>
            </a:pPr>
            <a:r>
              <a:rPr sz="1800" b="1" spc="-15" dirty="0">
                <a:solidFill>
                  <a:srgbClr val="FFFFFF"/>
                </a:solidFill>
                <a:latin typeface="Calibri"/>
                <a:cs typeface="Calibri"/>
              </a:rPr>
              <a:t>Generates</a:t>
            </a:r>
            <a:r>
              <a:rPr sz="1800" b="1" spc="-40" dirty="0">
                <a:solidFill>
                  <a:srgbClr val="FFFFFF"/>
                </a:solidFill>
                <a:latin typeface="Calibri"/>
                <a:cs typeface="Calibri"/>
              </a:rPr>
              <a:t> </a:t>
            </a:r>
            <a:r>
              <a:rPr sz="1800" b="1" spc="-5" dirty="0">
                <a:solidFill>
                  <a:srgbClr val="FFFFFF"/>
                </a:solidFill>
                <a:latin typeface="Calibri"/>
                <a:cs typeface="Calibri"/>
              </a:rPr>
              <a:t>Error</a:t>
            </a:r>
            <a:r>
              <a:rPr sz="1800" b="1" spc="-60" dirty="0">
                <a:solidFill>
                  <a:srgbClr val="FFFFFF"/>
                </a:solidFill>
                <a:latin typeface="Calibri"/>
                <a:cs typeface="Calibri"/>
              </a:rPr>
              <a:t> </a:t>
            </a:r>
            <a:r>
              <a:rPr sz="1800" b="1" spc="-5" dirty="0">
                <a:solidFill>
                  <a:srgbClr val="FFFFFF"/>
                </a:solidFill>
                <a:latin typeface="Calibri"/>
                <a:cs typeface="Calibri"/>
              </a:rPr>
              <a:t>Messages</a:t>
            </a:r>
            <a:endParaRPr sz="1800" dirty="0">
              <a:latin typeface="Calibri"/>
              <a:cs typeface="Calibri"/>
            </a:endParaRPr>
          </a:p>
          <a:p>
            <a:pPr marL="1905" algn="ctr">
              <a:lnSpc>
                <a:spcPct val="100000"/>
              </a:lnSpc>
              <a:spcBef>
                <a:spcPts val="5"/>
              </a:spcBef>
            </a:pPr>
            <a:r>
              <a:rPr sz="1800" b="1" spc="-15" dirty="0">
                <a:solidFill>
                  <a:srgbClr val="FFFFFF"/>
                </a:solidFill>
                <a:latin typeface="Calibri"/>
                <a:cs typeface="Calibri"/>
              </a:rPr>
              <a:t>For</a:t>
            </a:r>
            <a:endParaRPr sz="1800" dirty="0">
              <a:latin typeface="Calibri"/>
              <a:cs typeface="Calibri"/>
            </a:endParaRPr>
          </a:p>
          <a:p>
            <a:pPr marL="207645">
              <a:lnSpc>
                <a:spcPct val="100000"/>
              </a:lnSpc>
            </a:pPr>
            <a:r>
              <a:rPr sz="1800" b="1" spc="-5" dirty="0">
                <a:solidFill>
                  <a:srgbClr val="FFFFFF"/>
                </a:solidFill>
                <a:latin typeface="Calibri"/>
                <a:cs typeface="Calibri"/>
              </a:rPr>
              <a:t>SMTP</a:t>
            </a:r>
            <a:r>
              <a:rPr sz="1800" b="1" spc="-15" dirty="0">
                <a:solidFill>
                  <a:srgbClr val="FFFFFF"/>
                </a:solidFill>
                <a:latin typeface="Calibri"/>
                <a:cs typeface="Calibri"/>
              </a:rPr>
              <a:t> </a:t>
            </a:r>
            <a:r>
              <a:rPr sz="1800" b="1" spc="-5" dirty="0">
                <a:solidFill>
                  <a:srgbClr val="FFFFFF"/>
                </a:solidFill>
                <a:latin typeface="Calibri"/>
                <a:cs typeface="Calibri"/>
              </a:rPr>
              <a:t>error:</a:t>
            </a:r>
            <a:r>
              <a:rPr sz="1800" b="1" spc="-30" dirty="0">
                <a:solidFill>
                  <a:srgbClr val="FFFFFF"/>
                </a:solidFill>
                <a:latin typeface="Calibri"/>
                <a:cs typeface="Calibri"/>
              </a:rPr>
              <a:t> </a:t>
            </a:r>
            <a:r>
              <a:rPr sz="1800" b="1" spc="-10" dirty="0">
                <a:solidFill>
                  <a:srgbClr val="FFFFFF"/>
                </a:solidFill>
                <a:latin typeface="Calibri"/>
                <a:cs typeface="Calibri"/>
              </a:rPr>
              <a:t>could</a:t>
            </a:r>
            <a:r>
              <a:rPr sz="1800" b="1" spc="-25" dirty="0">
                <a:solidFill>
                  <a:srgbClr val="FFFFFF"/>
                </a:solidFill>
                <a:latin typeface="Calibri"/>
                <a:cs typeface="Calibri"/>
              </a:rPr>
              <a:t> </a:t>
            </a:r>
            <a:r>
              <a:rPr sz="1800" b="1" spc="-10" dirty="0">
                <a:solidFill>
                  <a:srgbClr val="FFFFFF"/>
                </a:solidFill>
                <a:latin typeface="Calibri"/>
                <a:cs typeface="Calibri"/>
              </a:rPr>
              <a:t>not</a:t>
            </a:r>
            <a:endParaRPr sz="1800" dirty="0">
              <a:latin typeface="Calibri"/>
              <a:cs typeface="Calibri"/>
            </a:endParaRPr>
          </a:p>
          <a:p>
            <a:pPr marL="194945" marR="186690" indent="423545">
              <a:lnSpc>
                <a:spcPct val="100000"/>
              </a:lnSpc>
            </a:pPr>
            <a:r>
              <a:rPr sz="1800" b="1" spc="-10" dirty="0">
                <a:solidFill>
                  <a:srgbClr val="FFFFFF"/>
                </a:solidFill>
                <a:latin typeface="Calibri"/>
                <a:cs typeface="Calibri"/>
              </a:rPr>
              <a:t>authenticate, </a:t>
            </a:r>
            <a:r>
              <a:rPr sz="1800" b="1" spc="-5" dirty="0">
                <a:solidFill>
                  <a:srgbClr val="FFFFFF"/>
                </a:solidFill>
                <a:latin typeface="Calibri"/>
                <a:cs typeface="Calibri"/>
              </a:rPr>
              <a:t> SMTP</a:t>
            </a:r>
            <a:r>
              <a:rPr sz="1800" b="1" spc="-30" dirty="0">
                <a:solidFill>
                  <a:srgbClr val="FFFFFF"/>
                </a:solidFill>
                <a:latin typeface="Calibri"/>
                <a:cs typeface="Calibri"/>
              </a:rPr>
              <a:t> </a:t>
            </a:r>
            <a:r>
              <a:rPr sz="1800" b="1" spc="-5" dirty="0">
                <a:solidFill>
                  <a:srgbClr val="FFFFFF"/>
                </a:solidFill>
                <a:latin typeface="Calibri"/>
                <a:cs typeface="Calibri"/>
              </a:rPr>
              <a:t>Error:</a:t>
            </a:r>
            <a:r>
              <a:rPr sz="1800" b="1" spc="-40" dirty="0">
                <a:solidFill>
                  <a:srgbClr val="FFFFFF"/>
                </a:solidFill>
                <a:latin typeface="Calibri"/>
                <a:cs typeface="Calibri"/>
              </a:rPr>
              <a:t> </a:t>
            </a:r>
            <a:r>
              <a:rPr sz="1800" b="1" spc="-10" dirty="0">
                <a:solidFill>
                  <a:srgbClr val="FFFFFF"/>
                </a:solidFill>
                <a:latin typeface="Calibri"/>
                <a:cs typeface="Calibri"/>
              </a:rPr>
              <a:t>Could</a:t>
            </a:r>
            <a:r>
              <a:rPr sz="1800" b="1" spc="-30" dirty="0">
                <a:solidFill>
                  <a:srgbClr val="FFFFFF"/>
                </a:solidFill>
                <a:latin typeface="Calibri"/>
                <a:cs typeface="Calibri"/>
              </a:rPr>
              <a:t> </a:t>
            </a:r>
            <a:r>
              <a:rPr sz="1800" b="1" spc="-5" dirty="0">
                <a:solidFill>
                  <a:srgbClr val="FFFFFF"/>
                </a:solidFill>
                <a:latin typeface="Calibri"/>
                <a:cs typeface="Calibri"/>
              </a:rPr>
              <a:t>not </a:t>
            </a:r>
            <a:r>
              <a:rPr sz="1800" b="1" spc="-390" dirty="0">
                <a:solidFill>
                  <a:srgbClr val="FFFFFF"/>
                </a:solidFill>
                <a:latin typeface="Calibri"/>
                <a:cs typeface="Calibri"/>
              </a:rPr>
              <a:t> </a:t>
            </a:r>
            <a:r>
              <a:rPr sz="1800" b="1" spc="-10" dirty="0">
                <a:solidFill>
                  <a:srgbClr val="FFFFFF"/>
                </a:solidFill>
                <a:latin typeface="Calibri"/>
                <a:cs typeface="Calibri"/>
              </a:rPr>
              <a:t>connect</a:t>
            </a:r>
            <a:r>
              <a:rPr sz="1800" b="1" spc="-20" dirty="0">
                <a:solidFill>
                  <a:srgbClr val="FFFFFF"/>
                </a:solidFill>
                <a:latin typeface="Calibri"/>
                <a:cs typeface="Calibri"/>
              </a:rPr>
              <a:t> </a:t>
            </a:r>
            <a:r>
              <a:rPr sz="1800" b="1" spc="-15" dirty="0">
                <a:solidFill>
                  <a:srgbClr val="FFFFFF"/>
                </a:solidFill>
                <a:latin typeface="Calibri"/>
                <a:cs typeface="Calibri"/>
              </a:rPr>
              <a:t>to</a:t>
            </a:r>
            <a:r>
              <a:rPr sz="1800" b="1" dirty="0">
                <a:solidFill>
                  <a:srgbClr val="FFFFFF"/>
                </a:solidFill>
                <a:latin typeface="Calibri"/>
                <a:cs typeface="Calibri"/>
              </a:rPr>
              <a:t> </a:t>
            </a:r>
            <a:r>
              <a:rPr sz="1800" b="1" spc="-5" dirty="0">
                <a:solidFill>
                  <a:srgbClr val="FFFFFF"/>
                </a:solidFill>
                <a:latin typeface="Calibri"/>
                <a:cs typeface="Calibri"/>
              </a:rPr>
              <a:t>SMTP</a:t>
            </a:r>
            <a:r>
              <a:rPr sz="1800" b="1" spc="-10" dirty="0">
                <a:solidFill>
                  <a:srgbClr val="FFFFFF"/>
                </a:solidFill>
                <a:latin typeface="Calibri"/>
                <a:cs typeface="Calibri"/>
              </a:rPr>
              <a:t> </a:t>
            </a:r>
            <a:r>
              <a:rPr sz="1800" b="1" spc="-15" dirty="0">
                <a:solidFill>
                  <a:srgbClr val="FFFFFF"/>
                </a:solidFill>
                <a:latin typeface="Calibri"/>
                <a:cs typeface="Calibri"/>
              </a:rPr>
              <a:t>host</a:t>
            </a:r>
            <a:endParaRPr sz="1800" dirty="0">
              <a:latin typeface="Calibri"/>
              <a:cs typeface="Calibri"/>
            </a:endParaRPr>
          </a:p>
          <a:p>
            <a:pPr marL="2540" algn="ctr">
              <a:lnSpc>
                <a:spcPct val="100000"/>
              </a:lnSpc>
              <a:spcBef>
                <a:spcPts val="5"/>
              </a:spcBef>
            </a:pPr>
            <a:r>
              <a:rPr sz="1800" b="1" spc="-5" dirty="0">
                <a:solidFill>
                  <a:srgbClr val="FFFFFF"/>
                </a:solidFill>
                <a:latin typeface="Calibri"/>
                <a:cs typeface="Calibri"/>
              </a:rPr>
              <a:t>(IF</a:t>
            </a:r>
            <a:r>
              <a:rPr sz="1800" b="1" spc="-20" dirty="0">
                <a:solidFill>
                  <a:srgbClr val="FFFFFF"/>
                </a:solidFill>
                <a:latin typeface="Calibri"/>
                <a:cs typeface="Calibri"/>
              </a:rPr>
              <a:t> </a:t>
            </a:r>
            <a:r>
              <a:rPr sz="1800" b="1" spc="-5" dirty="0">
                <a:solidFill>
                  <a:srgbClr val="FFFFFF"/>
                </a:solidFill>
                <a:latin typeface="Calibri"/>
                <a:cs typeface="Calibri"/>
              </a:rPr>
              <a:t>OCCURRED)</a:t>
            </a:r>
            <a:endParaRPr sz="1800" dirty="0">
              <a:latin typeface="Calibri"/>
              <a:cs typeface="Calibri"/>
            </a:endParaRPr>
          </a:p>
        </p:txBody>
      </p:sp>
      <p:grpSp>
        <p:nvGrpSpPr>
          <p:cNvPr id="25" name="object 25"/>
          <p:cNvGrpSpPr/>
          <p:nvPr/>
        </p:nvGrpSpPr>
        <p:grpSpPr>
          <a:xfrm>
            <a:off x="4690490" y="4502022"/>
            <a:ext cx="3240405" cy="1811020"/>
            <a:chOff x="487680" y="4703064"/>
            <a:chExt cx="3240405" cy="1811020"/>
          </a:xfrm>
        </p:grpSpPr>
        <p:sp>
          <p:nvSpPr>
            <p:cNvPr id="26" name="object 26"/>
            <p:cNvSpPr/>
            <p:nvPr/>
          </p:nvSpPr>
          <p:spPr>
            <a:xfrm>
              <a:off x="1856232" y="4715256"/>
              <a:ext cx="485140" cy="643255"/>
            </a:xfrm>
            <a:custGeom>
              <a:avLst/>
              <a:gdLst/>
              <a:ahLst/>
              <a:cxnLst/>
              <a:rect l="l" t="t" r="r" b="b"/>
              <a:pathLst>
                <a:path w="485139" h="643254">
                  <a:moveTo>
                    <a:pt x="363474" y="0"/>
                  </a:moveTo>
                  <a:lnTo>
                    <a:pt x="121157" y="0"/>
                  </a:lnTo>
                  <a:lnTo>
                    <a:pt x="121157" y="400812"/>
                  </a:lnTo>
                  <a:lnTo>
                    <a:pt x="0" y="400812"/>
                  </a:lnTo>
                  <a:lnTo>
                    <a:pt x="242316" y="643128"/>
                  </a:lnTo>
                  <a:lnTo>
                    <a:pt x="484631" y="400812"/>
                  </a:lnTo>
                  <a:lnTo>
                    <a:pt x="363474" y="400812"/>
                  </a:lnTo>
                  <a:lnTo>
                    <a:pt x="363474" y="0"/>
                  </a:lnTo>
                  <a:close/>
                </a:path>
              </a:pathLst>
            </a:custGeom>
            <a:solidFill>
              <a:srgbClr val="4F81BC"/>
            </a:solidFill>
          </p:spPr>
          <p:txBody>
            <a:bodyPr wrap="square" lIns="0" tIns="0" rIns="0" bIns="0" rtlCol="0"/>
            <a:lstStyle/>
            <a:p>
              <a:endParaRPr dirty="0"/>
            </a:p>
          </p:txBody>
        </p:sp>
        <p:sp>
          <p:nvSpPr>
            <p:cNvPr id="27" name="object 27"/>
            <p:cNvSpPr/>
            <p:nvPr/>
          </p:nvSpPr>
          <p:spPr>
            <a:xfrm>
              <a:off x="1856232" y="4715256"/>
              <a:ext cx="485140" cy="643255"/>
            </a:xfrm>
            <a:custGeom>
              <a:avLst/>
              <a:gdLst/>
              <a:ahLst/>
              <a:cxnLst/>
              <a:rect l="l" t="t" r="r" b="b"/>
              <a:pathLst>
                <a:path w="485139" h="643254">
                  <a:moveTo>
                    <a:pt x="363474" y="0"/>
                  </a:moveTo>
                  <a:lnTo>
                    <a:pt x="363474" y="400812"/>
                  </a:lnTo>
                  <a:lnTo>
                    <a:pt x="484631" y="400812"/>
                  </a:lnTo>
                  <a:lnTo>
                    <a:pt x="242316" y="643128"/>
                  </a:lnTo>
                  <a:lnTo>
                    <a:pt x="0" y="400812"/>
                  </a:lnTo>
                  <a:lnTo>
                    <a:pt x="121157" y="400812"/>
                  </a:lnTo>
                  <a:lnTo>
                    <a:pt x="121157" y="0"/>
                  </a:lnTo>
                  <a:lnTo>
                    <a:pt x="363474" y="0"/>
                  </a:lnTo>
                  <a:close/>
                </a:path>
              </a:pathLst>
            </a:custGeom>
            <a:ln w="24384">
              <a:solidFill>
                <a:srgbClr val="385D89"/>
              </a:solidFill>
            </a:ln>
          </p:spPr>
          <p:txBody>
            <a:bodyPr wrap="square" lIns="0" tIns="0" rIns="0" bIns="0" rtlCol="0"/>
            <a:lstStyle/>
            <a:p>
              <a:endParaRPr/>
            </a:p>
          </p:txBody>
        </p:sp>
        <p:sp>
          <p:nvSpPr>
            <p:cNvPr id="28" name="object 28"/>
            <p:cNvSpPr/>
            <p:nvPr/>
          </p:nvSpPr>
          <p:spPr>
            <a:xfrm>
              <a:off x="499872" y="5285232"/>
              <a:ext cx="3215640" cy="1216660"/>
            </a:xfrm>
            <a:custGeom>
              <a:avLst/>
              <a:gdLst/>
              <a:ahLst/>
              <a:cxnLst/>
              <a:rect l="l" t="t" r="r" b="b"/>
              <a:pathLst>
                <a:path w="3215640" h="1216660">
                  <a:moveTo>
                    <a:pt x="3012948" y="0"/>
                  </a:moveTo>
                  <a:lnTo>
                    <a:pt x="202692" y="0"/>
                  </a:lnTo>
                  <a:lnTo>
                    <a:pt x="156218" y="5356"/>
                  </a:lnTo>
                  <a:lnTo>
                    <a:pt x="113555" y="20611"/>
                  </a:lnTo>
                  <a:lnTo>
                    <a:pt x="75920" y="44547"/>
                  </a:lnTo>
                  <a:lnTo>
                    <a:pt x="44531" y="75942"/>
                  </a:lnTo>
                  <a:lnTo>
                    <a:pt x="20602" y="113577"/>
                  </a:lnTo>
                  <a:lnTo>
                    <a:pt x="5353" y="156234"/>
                  </a:lnTo>
                  <a:lnTo>
                    <a:pt x="0" y="202692"/>
                  </a:lnTo>
                  <a:lnTo>
                    <a:pt x="0" y="1013460"/>
                  </a:lnTo>
                  <a:lnTo>
                    <a:pt x="5353" y="1059933"/>
                  </a:lnTo>
                  <a:lnTo>
                    <a:pt x="20602" y="1102596"/>
                  </a:lnTo>
                  <a:lnTo>
                    <a:pt x="44531" y="1140231"/>
                  </a:lnTo>
                  <a:lnTo>
                    <a:pt x="75920" y="1171620"/>
                  </a:lnTo>
                  <a:lnTo>
                    <a:pt x="113555" y="1195549"/>
                  </a:lnTo>
                  <a:lnTo>
                    <a:pt x="156218" y="1210798"/>
                  </a:lnTo>
                  <a:lnTo>
                    <a:pt x="202692" y="1216152"/>
                  </a:lnTo>
                  <a:lnTo>
                    <a:pt x="3012948" y="1216152"/>
                  </a:lnTo>
                  <a:lnTo>
                    <a:pt x="3059405" y="1210799"/>
                  </a:lnTo>
                  <a:lnTo>
                    <a:pt x="3102062" y="1195551"/>
                  </a:lnTo>
                  <a:lnTo>
                    <a:pt x="3139697" y="1171624"/>
                  </a:lnTo>
                  <a:lnTo>
                    <a:pt x="3171092" y="1140236"/>
                  </a:lnTo>
                  <a:lnTo>
                    <a:pt x="3195028" y="1102601"/>
                  </a:lnTo>
                  <a:lnTo>
                    <a:pt x="3210283" y="1059937"/>
                  </a:lnTo>
                  <a:lnTo>
                    <a:pt x="3215640" y="1013460"/>
                  </a:lnTo>
                  <a:lnTo>
                    <a:pt x="3215640" y="202692"/>
                  </a:lnTo>
                  <a:lnTo>
                    <a:pt x="3210283" y="156234"/>
                  </a:lnTo>
                  <a:lnTo>
                    <a:pt x="3195028" y="113577"/>
                  </a:lnTo>
                  <a:lnTo>
                    <a:pt x="3171092" y="75942"/>
                  </a:lnTo>
                  <a:lnTo>
                    <a:pt x="3139697" y="44547"/>
                  </a:lnTo>
                  <a:lnTo>
                    <a:pt x="3102062" y="20611"/>
                  </a:lnTo>
                  <a:lnTo>
                    <a:pt x="3059405" y="5356"/>
                  </a:lnTo>
                  <a:lnTo>
                    <a:pt x="3012948" y="0"/>
                  </a:lnTo>
                  <a:close/>
                </a:path>
              </a:pathLst>
            </a:custGeom>
            <a:solidFill>
              <a:srgbClr val="4F81BC"/>
            </a:solidFill>
          </p:spPr>
          <p:txBody>
            <a:bodyPr wrap="square" lIns="0" tIns="0" rIns="0" bIns="0" rtlCol="0"/>
            <a:lstStyle/>
            <a:p>
              <a:endParaRPr/>
            </a:p>
          </p:txBody>
        </p:sp>
        <p:sp>
          <p:nvSpPr>
            <p:cNvPr id="29" name="object 29"/>
            <p:cNvSpPr/>
            <p:nvPr/>
          </p:nvSpPr>
          <p:spPr>
            <a:xfrm>
              <a:off x="499872" y="5285232"/>
              <a:ext cx="3215640" cy="1216660"/>
            </a:xfrm>
            <a:custGeom>
              <a:avLst/>
              <a:gdLst/>
              <a:ahLst/>
              <a:cxnLst/>
              <a:rect l="l" t="t" r="r" b="b"/>
              <a:pathLst>
                <a:path w="3215640" h="1216660">
                  <a:moveTo>
                    <a:pt x="0" y="202692"/>
                  </a:moveTo>
                  <a:lnTo>
                    <a:pt x="5353" y="156234"/>
                  </a:lnTo>
                  <a:lnTo>
                    <a:pt x="20602" y="113577"/>
                  </a:lnTo>
                  <a:lnTo>
                    <a:pt x="44531" y="75942"/>
                  </a:lnTo>
                  <a:lnTo>
                    <a:pt x="75920" y="44547"/>
                  </a:lnTo>
                  <a:lnTo>
                    <a:pt x="113555" y="20611"/>
                  </a:lnTo>
                  <a:lnTo>
                    <a:pt x="156218" y="5356"/>
                  </a:lnTo>
                  <a:lnTo>
                    <a:pt x="202692" y="0"/>
                  </a:lnTo>
                  <a:lnTo>
                    <a:pt x="3012948" y="0"/>
                  </a:lnTo>
                  <a:lnTo>
                    <a:pt x="3059405" y="5356"/>
                  </a:lnTo>
                  <a:lnTo>
                    <a:pt x="3102062" y="20611"/>
                  </a:lnTo>
                  <a:lnTo>
                    <a:pt x="3139697" y="44547"/>
                  </a:lnTo>
                  <a:lnTo>
                    <a:pt x="3171092" y="75942"/>
                  </a:lnTo>
                  <a:lnTo>
                    <a:pt x="3195028" y="113577"/>
                  </a:lnTo>
                  <a:lnTo>
                    <a:pt x="3210283" y="156234"/>
                  </a:lnTo>
                  <a:lnTo>
                    <a:pt x="3215640" y="202692"/>
                  </a:lnTo>
                  <a:lnTo>
                    <a:pt x="3215640" y="1013460"/>
                  </a:lnTo>
                  <a:lnTo>
                    <a:pt x="3210283" y="1059937"/>
                  </a:lnTo>
                  <a:lnTo>
                    <a:pt x="3195028" y="1102601"/>
                  </a:lnTo>
                  <a:lnTo>
                    <a:pt x="3171092" y="1140236"/>
                  </a:lnTo>
                  <a:lnTo>
                    <a:pt x="3139697" y="1171624"/>
                  </a:lnTo>
                  <a:lnTo>
                    <a:pt x="3102062" y="1195551"/>
                  </a:lnTo>
                  <a:lnTo>
                    <a:pt x="3059405" y="1210799"/>
                  </a:lnTo>
                  <a:lnTo>
                    <a:pt x="3012948" y="1216152"/>
                  </a:lnTo>
                  <a:lnTo>
                    <a:pt x="202692" y="1216152"/>
                  </a:lnTo>
                  <a:lnTo>
                    <a:pt x="156218" y="1210798"/>
                  </a:lnTo>
                  <a:lnTo>
                    <a:pt x="113555" y="1195549"/>
                  </a:lnTo>
                  <a:lnTo>
                    <a:pt x="75920" y="1171620"/>
                  </a:lnTo>
                  <a:lnTo>
                    <a:pt x="44531" y="1140231"/>
                  </a:lnTo>
                  <a:lnTo>
                    <a:pt x="20602" y="1102596"/>
                  </a:lnTo>
                  <a:lnTo>
                    <a:pt x="5353" y="1059933"/>
                  </a:lnTo>
                  <a:lnTo>
                    <a:pt x="0" y="1013460"/>
                  </a:lnTo>
                  <a:lnTo>
                    <a:pt x="0" y="202692"/>
                  </a:lnTo>
                  <a:close/>
                </a:path>
              </a:pathLst>
            </a:custGeom>
            <a:ln w="24384">
              <a:solidFill>
                <a:srgbClr val="385D89"/>
              </a:solidFill>
            </a:ln>
          </p:spPr>
          <p:txBody>
            <a:bodyPr wrap="square" lIns="0" tIns="0" rIns="0" bIns="0" rtlCol="0"/>
            <a:lstStyle/>
            <a:p>
              <a:endParaRPr/>
            </a:p>
          </p:txBody>
        </p:sp>
      </p:grpSp>
      <p:sp>
        <p:nvSpPr>
          <p:cNvPr id="30" name="object 30"/>
          <p:cNvSpPr txBox="1"/>
          <p:nvPr/>
        </p:nvSpPr>
        <p:spPr>
          <a:xfrm>
            <a:off x="5354890" y="5258529"/>
            <a:ext cx="1866264" cy="848994"/>
          </a:xfrm>
          <a:prstGeom prst="rect">
            <a:avLst/>
          </a:prstGeom>
        </p:spPr>
        <p:txBody>
          <a:bodyPr vert="horz" wrap="square" lIns="0" tIns="12700" rIns="0" bIns="0" rtlCol="0">
            <a:spAutoFit/>
          </a:bodyPr>
          <a:lstStyle/>
          <a:p>
            <a:pPr algn="ctr">
              <a:lnSpc>
                <a:spcPct val="100000"/>
              </a:lnSpc>
              <a:spcBef>
                <a:spcPts val="100"/>
              </a:spcBef>
            </a:pPr>
            <a:r>
              <a:rPr lang="en-US" b="1" spc="-15" dirty="0">
                <a:solidFill>
                  <a:srgbClr val="FFFFFF"/>
                </a:solidFill>
                <a:latin typeface="Calibri"/>
                <a:cs typeface="Calibri"/>
              </a:rPr>
              <a:t>Send </a:t>
            </a:r>
            <a:r>
              <a:rPr sz="1800" b="1" spc="-10" dirty="0">
                <a:solidFill>
                  <a:srgbClr val="FFFFFF"/>
                </a:solidFill>
                <a:latin typeface="Calibri"/>
                <a:cs typeface="Calibri"/>
              </a:rPr>
              <a:t> </a:t>
            </a:r>
            <a:r>
              <a:rPr sz="1800" b="1" spc="-5" dirty="0">
                <a:solidFill>
                  <a:srgbClr val="FFFFFF"/>
                </a:solidFill>
                <a:latin typeface="Calibri"/>
                <a:cs typeface="Calibri"/>
              </a:rPr>
              <a:t>Mails</a:t>
            </a:r>
            <a:endParaRPr sz="1800" dirty="0">
              <a:latin typeface="Calibri"/>
              <a:cs typeface="Calibri"/>
            </a:endParaRPr>
          </a:p>
          <a:p>
            <a:pPr marR="11430" algn="ctr">
              <a:lnSpc>
                <a:spcPct val="100000"/>
              </a:lnSpc>
              <a:spcBef>
                <a:spcPts val="5"/>
              </a:spcBef>
            </a:pPr>
            <a:r>
              <a:rPr sz="1800" b="1" spc="-150" dirty="0">
                <a:solidFill>
                  <a:srgbClr val="FFFFFF"/>
                </a:solidFill>
                <a:latin typeface="Calibri"/>
                <a:cs typeface="Calibri"/>
              </a:rPr>
              <a:t>To</a:t>
            </a:r>
            <a:endParaRPr sz="1800" dirty="0">
              <a:latin typeface="Calibri"/>
              <a:cs typeface="Calibri"/>
            </a:endParaRPr>
          </a:p>
          <a:p>
            <a:pPr algn="ctr">
              <a:lnSpc>
                <a:spcPct val="100000"/>
              </a:lnSpc>
            </a:pPr>
            <a:r>
              <a:rPr lang="en-US" b="1" spc="-10" dirty="0">
                <a:solidFill>
                  <a:srgbClr val="FFFFFF"/>
                </a:solidFill>
                <a:latin typeface="Calibri"/>
                <a:cs typeface="Calibri"/>
              </a:rPr>
              <a:t>Valid Mails</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745" y="465200"/>
            <a:ext cx="5588635" cy="695325"/>
          </a:xfrm>
          <a:prstGeom prst="rect">
            <a:avLst/>
          </a:prstGeom>
        </p:spPr>
        <p:txBody>
          <a:bodyPr vert="horz" wrap="square" lIns="0" tIns="11430" rIns="0" bIns="0" rtlCol="0">
            <a:spAutoFit/>
          </a:bodyPr>
          <a:lstStyle/>
          <a:p>
            <a:pPr marL="12700">
              <a:lnSpc>
                <a:spcPct val="100000"/>
              </a:lnSpc>
              <a:spcBef>
                <a:spcPts val="90"/>
              </a:spcBef>
            </a:pPr>
            <a:r>
              <a:rPr spc="-5" dirty="0"/>
              <a:t>Use</a:t>
            </a:r>
            <a:r>
              <a:rPr spc="5" dirty="0"/>
              <a:t> </a:t>
            </a:r>
            <a:r>
              <a:rPr spc="-10" dirty="0"/>
              <a:t>Cases</a:t>
            </a:r>
            <a:r>
              <a:rPr spc="-20" dirty="0"/>
              <a:t> </a:t>
            </a:r>
            <a:r>
              <a:rPr spc="-5" dirty="0"/>
              <a:t>of</a:t>
            </a:r>
            <a:r>
              <a:rPr dirty="0"/>
              <a:t> </a:t>
            </a:r>
            <a:r>
              <a:rPr spc="-15" dirty="0"/>
              <a:t>the</a:t>
            </a:r>
            <a:r>
              <a:rPr spc="10" dirty="0"/>
              <a:t> </a:t>
            </a:r>
            <a:r>
              <a:rPr spc="-15" dirty="0"/>
              <a:t>Project</a:t>
            </a:r>
          </a:p>
        </p:txBody>
      </p:sp>
      <p:sp>
        <p:nvSpPr>
          <p:cNvPr id="3" name="object 3"/>
          <p:cNvSpPr txBox="1"/>
          <p:nvPr/>
        </p:nvSpPr>
        <p:spPr>
          <a:xfrm>
            <a:off x="566102" y="1828800"/>
            <a:ext cx="8011795" cy="3664465"/>
          </a:xfrm>
          <a:prstGeom prst="rect">
            <a:avLst/>
          </a:prstGeom>
        </p:spPr>
        <p:txBody>
          <a:bodyPr vert="horz" wrap="square" lIns="0" tIns="12065" rIns="0" bIns="0" rtlCol="0">
            <a:spAutoFit/>
          </a:bodyPr>
          <a:lstStyle/>
          <a:p>
            <a:pPr marL="356870" marR="5080" indent="-344805">
              <a:lnSpc>
                <a:spcPct val="100000"/>
              </a:lnSpc>
              <a:spcBef>
                <a:spcPts val="95"/>
              </a:spcBef>
              <a:buFont typeface="Arial MT"/>
              <a:buChar char="•"/>
              <a:tabLst>
                <a:tab pos="356870" algn="l"/>
                <a:tab pos="357505" algn="l"/>
              </a:tabLst>
            </a:pPr>
            <a:r>
              <a:rPr sz="3200" b="1" u="heavy" spc="-5" dirty="0">
                <a:uFill>
                  <a:solidFill>
                    <a:srgbClr val="000000"/>
                  </a:solidFill>
                </a:uFill>
                <a:latin typeface="Calibri"/>
                <a:cs typeface="Calibri"/>
              </a:rPr>
              <a:t>Send</a:t>
            </a:r>
            <a:r>
              <a:rPr sz="3200" b="1" u="heavy" spc="-10" dirty="0">
                <a:uFill>
                  <a:solidFill>
                    <a:srgbClr val="000000"/>
                  </a:solidFill>
                </a:uFill>
                <a:latin typeface="Calibri"/>
                <a:cs typeface="Calibri"/>
              </a:rPr>
              <a:t> </a:t>
            </a:r>
            <a:r>
              <a:rPr sz="3200" b="1" u="heavy" spc="-5" dirty="0">
                <a:uFill>
                  <a:solidFill>
                    <a:srgbClr val="000000"/>
                  </a:solidFill>
                </a:uFill>
                <a:latin typeface="Calibri"/>
                <a:cs typeface="Calibri"/>
              </a:rPr>
              <a:t>Mails Quickly</a:t>
            </a:r>
            <a:r>
              <a:rPr sz="3200" b="1" spc="-5" dirty="0">
                <a:latin typeface="Calibri"/>
                <a:cs typeface="Calibri"/>
              </a:rPr>
              <a:t>:</a:t>
            </a:r>
            <a:r>
              <a:rPr sz="3200" b="1" spc="20" dirty="0">
                <a:latin typeface="Calibri"/>
                <a:cs typeface="Calibri"/>
              </a:rPr>
              <a:t> </a:t>
            </a:r>
            <a:r>
              <a:rPr sz="3200" spc="-5" dirty="0">
                <a:latin typeface="Calibri"/>
                <a:cs typeface="Calibri"/>
              </a:rPr>
              <a:t>This </a:t>
            </a:r>
            <a:r>
              <a:rPr sz="3200" spc="-30" dirty="0">
                <a:latin typeface="Calibri"/>
                <a:cs typeface="Calibri"/>
              </a:rPr>
              <a:t>system</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send</a:t>
            </a:r>
            <a:r>
              <a:rPr sz="3200" spc="5" dirty="0">
                <a:latin typeface="Calibri"/>
                <a:cs typeface="Calibri"/>
              </a:rPr>
              <a:t> </a:t>
            </a:r>
            <a:r>
              <a:rPr sz="3200" spc="-5" dirty="0">
                <a:latin typeface="Calibri"/>
                <a:cs typeface="Calibri"/>
              </a:rPr>
              <a:t>mail </a:t>
            </a:r>
            <a:r>
              <a:rPr sz="3200" spc="-705" dirty="0">
                <a:latin typeface="Calibri"/>
                <a:cs typeface="Calibri"/>
              </a:rPr>
              <a:t> </a:t>
            </a:r>
            <a:r>
              <a:rPr sz="3200" spc="-25" dirty="0">
                <a:latin typeface="Calibri"/>
                <a:cs typeface="Calibri"/>
              </a:rPr>
              <a:t>fast.</a:t>
            </a:r>
            <a:endParaRPr sz="3200" dirty="0">
              <a:latin typeface="Calibri"/>
              <a:cs typeface="Calibri"/>
            </a:endParaRPr>
          </a:p>
          <a:p>
            <a:pPr marL="356870" marR="422909" indent="-344805">
              <a:lnSpc>
                <a:spcPct val="100000"/>
              </a:lnSpc>
              <a:spcBef>
                <a:spcPts val="770"/>
              </a:spcBef>
              <a:buFont typeface="Arial MT"/>
              <a:buChar char="•"/>
              <a:tabLst>
                <a:tab pos="356870" algn="l"/>
                <a:tab pos="357505" algn="l"/>
              </a:tabLst>
            </a:pPr>
            <a:r>
              <a:rPr sz="3200" b="1" u="heavy" spc="-15" dirty="0">
                <a:uFill>
                  <a:solidFill>
                    <a:srgbClr val="000000"/>
                  </a:solidFill>
                </a:uFill>
                <a:latin typeface="Calibri"/>
                <a:cs typeface="Calibri"/>
              </a:rPr>
              <a:t>Decrease</a:t>
            </a:r>
            <a:r>
              <a:rPr sz="3200" b="1" u="heavy" spc="15" dirty="0">
                <a:uFill>
                  <a:solidFill>
                    <a:srgbClr val="000000"/>
                  </a:solidFill>
                </a:uFill>
                <a:latin typeface="Calibri"/>
                <a:cs typeface="Calibri"/>
              </a:rPr>
              <a:t> </a:t>
            </a:r>
            <a:r>
              <a:rPr sz="3200" b="1" u="heavy" spc="-15" dirty="0">
                <a:uFill>
                  <a:solidFill>
                    <a:srgbClr val="000000"/>
                  </a:solidFill>
                </a:uFill>
                <a:latin typeface="Calibri"/>
                <a:cs typeface="Calibri"/>
              </a:rPr>
              <a:t>In</a:t>
            </a:r>
            <a:r>
              <a:rPr sz="3200" b="1" u="heavy" spc="10" dirty="0">
                <a:uFill>
                  <a:solidFill>
                    <a:srgbClr val="000000"/>
                  </a:solidFill>
                </a:uFill>
                <a:latin typeface="Calibri"/>
                <a:cs typeface="Calibri"/>
              </a:rPr>
              <a:t> </a:t>
            </a:r>
            <a:r>
              <a:rPr sz="3200" b="1" u="heavy" spc="-10" dirty="0">
                <a:uFill>
                  <a:solidFill>
                    <a:srgbClr val="000000"/>
                  </a:solidFill>
                </a:uFill>
                <a:latin typeface="Calibri"/>
                <a:cs typeface="Calibri"/>
              </a:rPr>
              <a:t>payload</a:t>
            </a:r>
            <a:r>
              <a:rPr sz="3200" spc="-10" dirty="0">
                <a:latin typeface="Calibri"/>
                <a:cs typeface="Calibri"/>
              </a:rPr>
              <a:t>:</a:t>
            </a:r>
            <a:r>
              <a:rPr sz="3200" spc="-20" dirty="0">
                <a:latin typeface="Calibri"/>
                <a:cs typeface="Calibri"/>
              </a:rPr>
              <a:t> Removing</a:t>
            </a:r>
            <a:r>
              <a:rPr sz="3200" spc="80" dirty="0">
                <a:latin typeface="Calibri"/>
                <a:cs typeface="Calibri"/>
              </a:rPr>
              <a:t> </a:t>
            </a:r>
            <a:r>
              <a:rPr sz="3200" spc="-5" dirty="0">
                <a:latin typeface="Calibri"/>
                <a:cs typeface="Calibri"/>
              </a:rPr>
              <a:t>the </a:t>
            </a:r>
            <a:r>
              <a:rPr sz="3200" spc="-15" dirty="0">
                <a:latin typeface="Calibri"/>
                <a:cs typeface="Calibri"/>
              </a:rPr>
              <a:t>invalid </a:t>
            </a:r>
            <a:r>
              <a:rPr sz="3200" spc="-10" dirty="0">
                <a:latin typeface="Calibri"/>
                <a:cs typeface="Calibri"/>
              </a:rPr>
              <a:t> </a:t>
            </a:r>
            <a:r>
              <a:rPr sz="3200" spc="-5" dirty="0">
                <a:latin typeface="Calibri"/>
                <a:cs typeface="Calibri"/>
              </a:rPr>
              <a:t>mails</a:t>
            </a:r>
            <a:r>
              <a:rPr sz="3200" spc="10" dirty="0">
                <a:latin typeface="Calibri"/>
                <a:cs typeface="Calibri"/>
              </a:rPr>
              <a:t> </a:t>
            </a:r>
            <a:r>
              <a:rPr lang="en-US" sz="3200" spc="10" dirty="0">
                <a:latin typeface="Calibri"/>
                <a:cs typeface="Calibri"/>
              </a:rPr>
              <a:t>and only sending mails to valid user save lot of time.</a:t>
            </a:r>
          </a:p>
          <a:p>
            <a:pPr marL="356870" marR="422909" indent="-344805">
              <a:lnSpc>
                <a:spcPct val="100000"/>
              </a:lnSpc>
              <a:spcBef>
                <a:spcPts val="770"/>
              </a:spcBef>
              <a:buFont typeface="Arial MT"/>
              <a:buChar char="•"/>
              <a:tabLst>
                <a:tab pos="356870" algn="l"/>
                <a:tab pos="357505" algn="l"/>
              </a:tabLst>
            </a:pPr>
            <a:r>
              <a:rPr sz="3200" b="1" u="heavy" spc="-5" dirty="0">
                <a:uFill>
                  <a:solidFill>
                    <a:srgbClr val="000000"/>
                  </a:solidFill>
                </a:uFill>
                <a:latin typeface="Calibri"/>
                <a:cs typeface="Calibri"/>
              </a:rPr>
              <a:t>Usability</a:t>
            </a:r>
            <a:r>
              <a:rPr sz="3200" spc="-5" dirty="0">
                <a:latin typeface="Calibri"/>
                <a:cs typeface="Calibri"/>
              </a:rPr>
              <a:t>:</a:t>
            </a:r>
            <a:r>
              <a:rPr sz="3200" dirty="0">
                <a:latin typeface="Calibri"/>
                <a:cs typeface="Calibri"/>
              </a:rPr>
              <a:t> </a:t>
            </a:r>
            <a:r>
              <a:rPr lang="en-US" sz="3200" spc="-5" dirty="0">
                <a:latin typeface="Calibri"/>
                <a:cs typeface="Calibri"/>
              </a:rPr>
              <a:t>It </a:t>
            </a:r>
            <a:r>
              <a:rPr sz="3200" spc="-15" dirty="0">
                <a:latin typeface="Calibri"/>
                <a:cs typeface="Calibri"/>
              </a:rPr>
              <a:t>can</a:t>
            </a:r>
            <a:r>
              <a:rPr sz="3200" spc="25" dirty="0">
                <a:latin typeface="Calibri"/>
                <a:cs typeface="Calibri"/>
              </a:rPr>
              <a:t> </a:t>
            </a:r>
            <a:r>
              <a:rPr sz="3200" spc="-10" dirty="0">
                <a:latin typeface="Calibri"/>
                <a:cs typeface="Calibri"/>
              </a:rPr>
              <a:t>be</a:t>
            </a:r>
            <a:r>
              <a:rPr sz="3200" dirty="0">
                <a:latin typeface="Calibri"/>
                <a:cs typeface="Calibri"/>
              </a:rPr>
              <a:t> </a:t>
            </a:r>
            <a:r>
              <a:rPr sz="3200" spc="-10" dirty="0">
                <a:latin typeface="Calibri"/>
                <a:cs typeface="Calibri"/>
              </a:rPr>
              <a:t>used </a:t>
            </a:r>
            <a:r>
              <a:rPr sz="3200" spc="-710" dirty="0">
                <a:latin typeface="Calibri"/>
                <a:cs typeface="Calibri"/>
              </a:rPr>
              <a:t> </a:t>
            </a:r>
            <a:r>
              <a:rPr sz="3200" spc="-20" dirty="0">
                <a:latin typeface="Calibri"/>
                <a:cs typeface="Calibri"/>
              </a:rPr>
              <a:t>by</a:t>
            </a:r>
            <a:r>
              <a:rPr sz="3200" spc="5" dirty="0">
                <a:latin typeface="Calibri"/>
                <a:cs typeface="Calibri"/>
              </a:rPr>
              <a:t> </a:t>
            </a:r>
            <a:r>
              <a:rPr sz="3200" spc="-5" dirty="0">
                <a:latin typeface="Calibri"/>
                <a:cs typeface="Calibri"/>
              </a:rPr>
              <a:t>multiple</a:t>
            </a:r>
            <a:r>
              <a:rPr sz="3200" spc="10" dirty="0">
                <a:latin typeface="Calibri"/>
                <a:cs typeface="Calibri"/>
              </a:rPr>
              <a:t> </a:t>
            </a:r>
            <a:r>
              <a:rPr sz="3200" spc="-20" dirty="0">
                <a:latin typeface="Calibri"/>
                <a:cs typeface="Calibri"/>
              </a:rPr>
              <a:t>users</a:t>
            </a:r>
            <a:r>
              <a:rPr sz="3200" spc="15" dirty="0">
                <a:latin typeface="Calibri"/>
                <a:cs typeface="Calibri"/>
              </a:rPr>
              <a:t> </a:t>
            </a:r>
            <a:r>
              <a:rPr sz="3200" spc="-5" dirty="0">
                <a:latin typeface="Calibri"/>
                <a:cs typeface="Calibri"/>
              </a:rPr>
              <a:t>in </a:t>
            </a:r>
            <a:r>
              <a:rPr sz="3200" spc="-20" dirty="0">
                <a:latin typeface="Calibri"/>
                <a:cs typeface="Calibri"/>
              </a:rPr>
              <a:t>order</a:t>
            </a:r>
            <a:r>
              <a:rPr sz="3200" spc="25" dirty="0">
                <a:latin typeface="Calibri"/>
                <a:cs typeface="Calibri"/>
              </a:rPr>
              <a:t> </a:t>
            </a:r>
            <a:r>
              <a:rPr sz="3200" spc="-15" dirty="0">
                <a:latin typeface="Calibri"/>
                <a:cs typeface="Calibri"/>
              </a:rPr>
              <a:t>to</a:t>
            </a:r>
            <a:r>
              <a:rPr sz="3200" spc="-5" dirty="0">
                <a:latin typeface="Calibri"/>
                <a:cs typeface="Calibri"/>
              </a:rPr>
              <a:t> </a:t>
            </a:r>
            <a:r>
              <a:rPr sz="3200" spc="-10" dirty="0">
                <a:latin typeface="Calibri"/>
                <a:cs typeface="Calibri"/>
              </a:rPr>
              <a:t>send</a:t>
            </a:r>
            <a:r>
              <a:rPr sz="3200" spc="15" dirty="0">
                <a:latin typeface="Calibri"/>
                <a:cs typeface="Calibri"/>
              </a:rPr>
              <a:t> </a:t>
            </a:r>
            <a:r>
              <a:rPr sz="3200" spc="-5" dirty="0">
                <a:latin typeface="Calibri"/>
                <a:cs typeface="Calibri"/>
              </a:rPr>
              <a:t>bulk</a:t>
            </a:r>
            <a:r>
              <a:rPr sz="3200" spc="5" dirty="0">
                <a:latin typeface="Calibri"/>
                <a:cs typeface="Calibri"/>
              </a:rPr>
              <a:t> </a:t>
            </a:r>
            <a:r>
              <a:rPr sz="3200" spc="-5" dirty="0">
                <a:latin typeface="Calibri"/>
                <a:cs typeface="Calibri"/>
              </a:rPr>
              <a:t>mail </a:t>
            </a:r>
            <a:r>
              <a:rPr sz="3200" dirty="0">
                <a:latin typeface="Calibri"/>
                <a:cs typeface="Calibri"/>
              </a:rPr>
              <a:t> with</a:t>
            </a:r>
            <a:r>
              <a:rPr sz="3200" spc="-10" dirty="0">
                <a:latin typeface="Calibri"/>
                <a:cs typeface="Calibri"/>
              </a:rPr>
              <a:t> </a:t>
            </a:r>
            <a:r>
              <a:rPr sz="3200" spc="-15" dirty="0">
                <a:latin typeface="Calibri"/>
                <a:cs typeface="Calibri"/>
              </a:rPr>
              <a:t>attachment.</a:t>
            </a:r>
            <a:endParaRPr sz="3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0701" y="1811509"/>
            <a:ext cx="1500505" cy="816610"/>
            <a:chOff x="530701" y="1811509"/>
            <a:chExt cx="1500505" cy="816610"/>
          </a:xfrm>
        </p:grpSpPr>
        <p:pic>
          <p:nvPicPr>
            <p:cNvPr id="3" name="object 3"/>
            <p:cNvPicPr/>
            <p:nvPr/>
          </p:nvPicPr>
          <p:blipFill>
            <a:blip r:embed="rId2" cstate="print"/>
            <a:stretch>
              <a:fillRect/>
            </a:stretch>
          </p:blipFill>
          <p:spPr>
            <a:xfrm>
              <a:off x="530701" y="1811509"/>
              <a:ext cx="1499964" cy="816437"/>
            </a:xfrm>
            <a:prstGeom prst="rect">
              <a:avLst/>
            </a:prstGeom>
          </p:spPr>
        </p:pic>
        <p:pic>
          <p:nvPicPr>
            <p:cNvPr id="4" name="object 4"/>
            <p:cNvPicPr/>
            <p:nvPr/>
          </p:nvPicPr>
          <p:blipFill>
            <a:blip r:embed="rId3" cstate="print"/>
            <a:stretch>
              <a:fillRect/>
            </a:stretch>
          </p:blipFill>
          <p:spPr>
            <a:xfrm>
              <a:off x="571499" y="1821180"/>
              <a:ext cx="1429512" cy="752856"/>
            </a:xfrm>
            <a:prstGeom prst="rect">
              <a:avLst/>
            </a:prstGeom>
          </p:spPr>
        </p:pic>
        <p:sp>
          <p:nvSpPr>
            <p:cNvPr id="5" name="object 5"/>
            <p:cNvSpPr/>
            <p:nvPr/>
          </p:nvSpPr>
          <p:spPr>
            <a:xfrm>
              <a:off x="571499" y="1821180"/>
              <a:ext cx="1430020" cy="753110"/>
            </a:xfrm>
            <a:custGeom>
              <a:avLst/>
              <a:gdLst/>
              <a:ahLst/>
              <a:cxnLst/>
              <a:rect l="l" t="t" r="r" b="b"/>
              <a:pathLst>
                <a:path w="1430020" h="753110">
                  <a:moveTo>
                    <a:pt x="1053084" y="752856"/>
                  </a:moveTo>
                  <a:lnTo>
                    <a:pt x="1053084" y="564642"/>
                  </a:lnTo>
                  <a:lnTo>
                    <a:pt x="0" y="564642"/>
                  </a:lnTo>
                  <a:lnTo>
                    <a:pt x="0" y="188214"/>
                  </a:lnTo>
                  <a:lnTo>
                    <a:pt x="1053084" y="188214"/>
                  </a:lnTo>
                  <a:lnTo>
                    <a:pt x="1053084" y="0"/>
                  </a:lnTo>
                  <a:lnTo>
                    <a:pt x="1429512" y="376428"/>
                  </a:lnTo>
                  <a:lnTo>
                    <a:pt x="1053084" y="752856"/>
                  </a:lnTo>
                  <a:close/>
                </a:path>
              </a:pathLst>
            </a:custGeom>
            <a:ln w="9144">
              <a:solidFill>
                <a:srgbClr val="97B853"/>
              </a:solidFill>
            </a:ln>
          </p:spPr>
          <p:txBody>
            <a:bodyPr wrap="square" lIns="0" tIns="0" rIns="0" bIns="0" rtlCol="0"/>
            <a:lstStyle/>
            <a:p>
              <a:endParaRPr/>
            </a:p>
          </p:txBody>
        </p:sp>
      </p:grpSp>
      <p:sp>
        <p:nvSpPr>
          <p:cNvPr id="6" name="object 6"/>
          <p:cNvSpPr txBox="1">
            <a:spLocks noGrp="1"/>
          </p:cNvSpPr>
          <p:nvPr>
            <p:ph type="title"/>
          </p:nvPr>
        </p:nvSpPr>
        <p:spPr>
          <a:xfrm>
            <a:off x="988186" y="538788"/>
            <a:ext cx="7569200" cy="636270"/>
          </a:xfrm>
          <a:prstGeom prst="rect">
            <a:avLst/>
          </a:prstGeom>
        </p:spPr>
        <p:txBody>
          <a:bodyPr vert="horz" wrap="square" lIns="0" tIns="13335" rIns="0" bIns="0" rtlCol="0">
            <a:spAutoFit/>
          </a:bodyPr>
          <a:lstStyle/>
          <a:p>
            <a:pPr marL="12700">
              <a:lnSpc>
                <a:spcPct val="100000"/>
              </a:lnSpc>
              <a:spcBef>
                <a:spcPts val="105"/>
              </a:spcBef>
            </a:pPr>
            <a:r>
              <a:rPr sz="4000" spc="-75" dirty="0"/>
              <a:t>TASK</a:t>
            </a:r>
            <a:r>
              <a:rPr sz="4000" spc="-40" dirty="0"/>
              <a:t> </a:t>
            </a:r>
            <a:r>
              <a:rPr sz="4000" dirty="0"/>
              <a:t>1:</a:t>
            </a:r>
            <a:r>
              <a:rPr sz="4000" spc="-40" dirty="0"/>
              <a:t> </a:t>
            </a:r>
            <a:r>
              <a:rPr sz="4000" dirty="0"/>
              <a:t>Identify</a:t>
            </a:r>
            <a:r>
              <a:rPr sz="4000" spc="-45" dirty="0"/>
              <a:t> </a:t>
            </a:r>
            <a:r>
              <a:rPr sz="4000" spc="-5" dirty="0"/>
              <a:t>Mails</a:t>
            </a:r>
            <a:r>
              <a:rPr sz="4000" spc="5" dirty="0"/>
              <a:t> </a:t>
            </a:r>
            <a:r>
              <a:rPr sz="4000" spc="-10" dirty="0"/>
              <a:t>From</a:t>
            </a:r>
            <a:r>
              <a:rPr sz="4000" spc="-35" dirty="0"/>
              <a:t> </a:t>
            </a:r>
            <a:r>
              <a:rPr sz="4000" spc="-20" dirty="0"/>
              <a:t>CSV</a:t>
            </a:r>
            <a:r>
              <a:rPr sz="4000" spc="-15" dirty="0"/>
              <a:t> </a:t>
            </a:r>
            <a:r>
              <a:rPr sz="4000" dirty="0"/>
              <a:t>File</a:t>
            </a:r>
            <a:endParaRPr sz="4000"/>
          </a:p>
        </p:txBody>
      </p:sp>
      <p:sp>
        <p:nvSpPr>
          <p:cNvPr id="7" name="object 7"/>
          <p:cNvSpPr txBox="1"/>
          <p:nvPr/>
        </p:nvSpPr>
        <p:spPr>
          <a:xfrm>
            <a:off x="793495" y="1976704"/>
            <a:ext cx="68834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In</a:t>
            </a:r>
            <a:r>
              <a:rPr sz="2400" spc="10" dirty="0">
                <a:latin typeface="Calibri"/>
                <a:cs typeface="Calibri"/>
              </a:rPr>
              <a:t>p</a:t>
            </a:r>
            <a:r>
              <a:rPr sz="2400" spc="5" dirty="0">
                <a:latin typeface="Calibri"/>
                <a:cs typeface="Calibri"/>
              </a:rPr>
              <a:t>u</a:t>
            </a:r>
            <a:r>
              <a:rPr sz="2400" dirty="0">
                <a:latin typeface="Calibri"/>
                <a:cs typeface="Calibri"/>
              </a:rPr>
              <a:t>t</a:t>
            </a:r>
            <a:endParaRPr sz="2400">
              <a:latin typeface="Calibri"/>
              <a:cs typeface="Calibri"/>
            </a:endParaRPr>
          </a:p>
        </p:txBody>
      </p:sp>
      <p:grpSp>
        <p:nvGrpSpPr>
          <p:cNvPr id="8" name="object 8"/>
          <p:cNvGrpSpPr/>
          <p:nvPr/>
        </p:nvGrpSpPr>
        <p:grpSpPr>
          <a:xfrm>
            <a:off x="3389755" y="1554821"/>
            <a:ext cx="4218940" cy="1290320"/>
            <a:chOff x="3389755" y="1554821"/>
            <a:chExt cx="4218940" cy="1290320"/>
          </a:xfrm>
        </p:grpSpPr>
        <p:pic>
          <p:nvPicPr>
            <p:cNvPr id="9" name="object 9"/>
            <p:cNvPicPr/>
            <p:nvPr/>
          </p:nvPicPr>
          <p:blipFill>
            <a:blip r:embed="rId4" cstate="print"/>
            <a:stretch>
              <a:fillRect/>
            </a:stretch>
          </p:blipFill>
          <p:spPr>
            <a:xfrm>
              <a:off x="3389755" y="1554821"/>
              <a:ext cx="4218942" cy="1290018"/>
            </a:xfrm>
            <a:prstGeom prst="rect">
              <a:avLst/>
            </a:prstGeom>
          </p:spPr>
        </p:pic>
        <p:pic>
          <p:nvPicPr>
            <p:cNvPr id="10" name="object 10"/>
            <p:cNvPicPr/>
            <p:nvPr/>
          </p:nvPicPr>
          <p:blipFill>
            <a:blip r:embed="rId5" cstate="print"/>
            <a:stretch>
              <a:fillRect/>
            </a:stretch>
          </p:blipFill>
          <p:spPr>
            <a:xfrm>
              <a:off x="3430523" y="1574292"/>
              <a:ext cx="4142231" cy="1213104"/>
            </a:xfrm>
            <a:prstGeom prst="rect">
              <a:avLst/>
            </a:prstGeom>
          </p:spPr>
        </p:pic>
        <p:sp>
          <p:nvSpPr>
            <p:cNvPr id="11" name="object 11"/>
            <p:cNvSpPr/>
            <p:nvPr/>
          </p:nvSpPr>
          <p:spPr>
            <a:xfrm>
              <a:off x="3430523" y="1574292"/>
              <a:ext cx="4142740" cy="1213485"/>
            </a:xfrm>
            <a:custGeom>
              <a:avLst/>
              <a:gdLst/>
              <a:ahLst/>
              <a:cxnLst/>
              <a:rect l="l" t="t" r="r" b="b"/>
              <a:pathLst>
                <a:path w="4142740" h="1213485">
                  <a:moveTo>
                    <a:pt x="0" y="0"/>
                  </a:moveTo>
                  <a:lnTo>
                    <a:pt x="4142231" y="0"/>
                  </a:lnTo>
                  <a:lnTo>
                    <a:pt x="4142231" y="1213104"/>
                  </a:lnTo>
                  <a:lnTo>
                    <a:pt x="0" y="1213104"/>
                  </a:lnTo>
                  <a:lnTo>
                    <a:pt x="0" y="0"/>
                  </a:lnTo>
                  <a:close/>
                </a:path>
                <a:path w="4142740" h="1213485">
                  <a:moveTo>
                    <a:pt x="0" y="0"/>
                  </a:moveTo>
                  <a:lnTo>
                    <a:pt x="151637" y="151637"/>
                  </a:lnTo>
                </a:path>
                <a:path w="4142740" h="1213485">
                  <a:moveTo>
                    <a:pt x="0" y="1213104"/>
                  </a:moveTo>
                  <a:lnTo>
                    <a:pt x="151637" y="1061466"/>
                  </a:lnTo>
                </a:path>
                <a:path w="4142740" h="1213485">
                  <a:moveTo>
                    <a:pt x="4142231" y="0"/>
                  </a:moveTo>
                  <a:lnTo>
                    <a:pt x="3990594" y="151637"/>
                  </a:lnTo>
                </a:path>
                <a:path w="4142740" h="1213485">
                  <a:moveTo>
                    <a:pt x="4142231" y="1213104"/>
                  </a:moveTo>
                  <a:lnTo>
                    <a:pt x="3990594" y="1061466"/>
                  </a:lnTo>
                </a:path>
              </a:pathLst>
            </a:custGeom>
            <a:ln w="9144">
              <a:solidFill>
                <a:srgbClr val="000000"/>
              </a:solidFill>
            </a:ln>
          </p:spPr>
          <p:txBody>
            <a:bodyPr wrap="square" lIns="0" tIns="0" rIns="0" bIns="0" rtlCol="0"/>
            <a:lstStyle/>
            <a:p>
              <a:endParaRPr/>
            </a:p>
          </p:txBody>
        </p:sp>
      </p:grpSp>
      <p:sp>
        <p:nvSpPr>
          <p:cNvPr id="12" name="object 12"/>
          <p:cNvSpPr txBox="1"/>
          <p:nvPr/>
        </p:nvSpPr>
        <p:spPr>
          <a:xfrm>
            <a:off x="3582161" y="1725929"/>
            <a:ext cx="3839210" cy="909955"/>
          </a:xfrm>
          <a:prstGeom prst="rect">
            <a:avLst/>
          </a:prstGeom>
          <a:ln w="9144">
            <a:solidFill>
              <a:srgbClr val="000000"/>
            </a:solidFill>
          </a:ln>
        </p:spPr>
        <p:txBody>
          <a:bodyPr vert="horz" wrap="square" lIns="0" tIns="1905" rIns="0" bIns="0" rtlCol="0">
            <a:spAutoFit/>
          </a:bodyPr>
          <a:lstStyle/>
          <a:p>
            <a:pPr>
              <a:lnSpc>
                <a:spcPct val="100000"/>
              </a:lnSpc>
              <a:spcBef>
                <a:spcPts val="15"/>
              </a:spcBef>
            </a:pPr>
            <a:endParaRPr sz="2050">
              <a:latin typeface="Times New Roman"/>
              <a:cs typeface="Times New Roman"/>
            </a:endParaRPr>
          </a:p>
          <a:p>
            <a:pPr algn="ctr">
              <a:lnSpc>
                <a:spcPct val="100000"/>
              </a:lnSpc>
            </a:pPr>
            <a:r>
              <a:rPr sz="1800" b="1" spc="-15" dirty="0">
                <a:latin typeface="Calibri"/>
                <a:cs typeface="Calibri"/>
              </a:rPr>
              <a:t>CSV</a:t>
            </a:r>
            <a:r>
              <a:rPr sz="1800" b="1" spc="-20" dirty="0">
                <a:latin typeface="Calibri"/>
                <a:cs typeface="Calibri"/>
              </a:rPr>
              <a:t> </a:t>
            </a:r>
            <a:r>
              <a:rPr sz="1800" b="1" spc="-15" dirty="0">
                <a:latin typeface="Calibri"/>
                <a:cs typeface="Calibri"/>
              </a:rPr>
              <a:t>File</a:t>
            </a:r>
            <a:endParaRPr sz="1800">
              <a:latin typeface="Calibri"/>
              <a:cs typeface="Calibri"/>
            </a:endParaRPr>
          </a:p>
        </p:txBody>
      </p:sp>
      <p:grpSp>
        <p:nvGrpSpPr>
          <p:cNvPr id="13" name="object 13"/>
          <p:cNvGrpSpPr/>
          <p:nvPr/>
        </p:nvGrpSpPr>
        <p:grpSpPr>
          <a:xfrm>
            <a:off x="168326" y="3408359"/>
            <a:ext cx="1518285" cy="1161415"/>
            <a:chOff x="168326" y="3408359"/>
            <a:chExt cx="1518285" cy="1161415"/>
          </a:xfrm>
        </p:grpSpPr>
        <p:pic>
          <p:nvPicPr>
            <p:cNvPr id="14" name="object 14"/>
            <p:cNvPicPr/>
            <p:nvPr/>
          </p:nvPicPr>
          <p:blipFill>
            <a:blip r:embed="rId6" cstate="print"/>
            <a:stretch>
              <a:fillRect/>
            </a:stretch>
          </p:blipFill>
          <p:spPr>
            <a:xfrm>
              <a:off x="168326" y="3408359"/>
              <a:ext cx="1517928" cy="1161115"/>
            </a:xfrm>
            <a:prstGeom prst="rect">
              <a:avLst/>
            </a:prstGeom>
          </p:spPr>
        </p:pic>
        <p:sp>
          <p:nvSpPr>
            <p:cNvPr id="15" name="object 15"/>
            <p:cNvSpPr/>
            <p:nvPr/>
          </p:nvSpPr>
          <p:spPr>
            <a:xfrm>
              <a:off x="214884" y="3430523"/>
              <a:ext cx="1430020" cy="1073150"/>
            </a:xfrm>
            <a:custGeom>
              <a:avLst/>
              <a:gdLst/>
              <a:ahLst/>
              <a:cxnLst/>
              <a:rect l="l" t="t" r="r" b="b"/>
              <a:pathLst>
                <a:path w="1430020" h="1073150">
                  <a:moveTo>
                    <a:pt x="178803" y="1072895"/>
                  </a:moveTo>
                  <a:lnTo>
                    <a:pt x="144009" y="1065873"/>
                  </a:lnTo>
                  <a:lnTo>
                    <a:pt x="115593" y="1046718"/>
                  </a:lnTo>
                  <a:lnTo>
                    <a:pt x="96434" y="1018299"/>
                  </a:lnTo>
                  <a:lnTo>
                    <a:pt x="89407" y="983488"/>
                  </a:lnTo>
                  <a:lnTo>
                    <a:pt x="89407" y="625856"/>
                  </a:lnTo>
                  <a:lnTo>
                    <a:pt x="82381" y="591044"/>
                  </a:lnTo>
                  <a:lnTo>
                    <a:pt x="63220" y="562625"/>
                  </a:lnTo>
                  <a:lnTo>
                    <a:pt x="34801" y="543470"/>
                  </a:lnTo>
                  <a:lnTo>
                    <a:pt x="0" y="536448"/>
                  </a:lnTo>
                  <a:lnTo>
                    <a:pt x="34801" y="529425"/>
                  </a:lnTo>
                  <a:lnTo>
                    <a:pt x="63220" y="510270"/>
                  </a:lnTo>
                  <a:lnTo>
                    <a:pt x="82381" y="481851"/>
                  </a:lnTo>
                  <a:lnTo>
                    <a:pt x="89407" y="447039"/>
                  </a:lnTo>
                  <a:lnTo>
                    <a:pt x="89407" y="89408"/>
                  </a:lnTo>
                  <a:lnTo>
                    <a:pt x="96432" y="54596"/>
                  </a:lnTo>
                  <a:lnTo>
                    <a:pt x="115589" y="26177"/>
                  </a:lnTo>
                  <a:lnTo>
                    <a:pt x="144004" y="7022"/>
                  </a:lnTo>
                  <a:lnTo>
                    <a:pt x="178803" y="0"/>
                  </a:lnTo>
                </a:path>
                <a:path w="1430020" h="1073150">
                  <a:moveTo>
                    <a:pt x="1250696" y="0"/>
                  </a:moveTo>
                  <a:lnTo>
                    <a:pt x="1285507" y="7022"/>
                  </a:lnTo>
                  <a:lnTo>
                    <a:pt x="1313926" y="26177"/>
                  </a:lnTo>
                  <a:lnTo>
                    <a:pt x="1333081" y="54596"/>
                  </a:lnTo>
                  <a:lnTo>
                    <a:pt x="1340104" y="89408"/>
                  </a:lnTo>
                  <a:lnTo>
                    <a:pt x="1340104" y="447039"/>
                  </a:lnTo>
                  <a:lnTo>
                    <a:pt x="1347126" y="481851"/>
                  </a:lnTo>
                  <a:lnTo>
                    <a:pt x="1366281" y="510270"/>
                  </a:lnTo>
                  <a:lnTo>
                    <a:pt x="1394700" y="529425"/>
                  </a:lnTo>
                  <a:lnTo>
                    <a:pt x="1429511" y="536448"/>
                  </a:lnTo>
                  <a:lnTo>
                    <a:pt x="1394700" y="543470"/>
                  </a:lnTo>
                  <a:lnTo>
                    <a:pt x="1366281" y="562625"/>
                  </a:lnTo>
                  <a:lnTo>
                    <a:pt x="1347126" y="591044"/>
                  </a:lnTo>
                  <a:lnTo>
                    <a:pt x="1340104" y="625856"/>
                  </a:lnTo>
                  <a:lnTo>
                    <a:pt x="1340104" y="983488"/>
                  </a:lnTo>
                  <a:lnTo>
                    <a:pt x="1333081" y="1018299"/>
                  </a:lnTo>
                  <a:lnTo>
                    <a:pt x="1313926" y="1046718"/>
                  </a:lnTo>
                  <a:lnTo>
                    <a:pt x="1285507" y="1065873"/>
                  </a:lnTo>
                  <a:lnTo>
                    <a:pt x="1250696" y="1072895"/>
                  </a:lnTo>
                </a:path>
              </a:pathLst>
            </a:custGeom>
            <a:ln w="39624">
              <a:solidFill>
                <a:srgbClr val="9BBA58"/>
              </a:solidFill>
            </a:ln>
          </p:spPr>
          <p:txBody>
            <a:bodyPr wrap="square" lIns="0" tIns="0" rIns="0" bIns="0" rtlCol="0"/>
            <a:lstStyle/>
            <a:p>
              <a:endParaRPr/>
            </a:p>
          </p:txBody>
        </p:sp>
      </p:grpSp>
      <p:sp>
        <p:nvSpPr>
          <p:cNvPr id="16" name="object 16"/>
          <p:cNvSpPr txBox="1"/>
          <p:nvPr/>
        </p:nvSpPr>
        <p:spPr>
          <a:xfrm>
            <a:off x="380491" y="3659581"/>
            <a:ext cx="1080770" cy="757555"/>
          </a:xfrm>
          <a:prstGeom prst="rect">
            <a:avLst/>
          </a:prstGeom>
        </p:spPr>
        <p:txBody>
          <a:bodyPr vert="horz" wrap="square" lIns="0" tIns="12700" rIns="0" bIns="0" rtlCol="0">
            <a:spAutoFit/>
          </a:bodyPr>
          <a:lstStyle/>
          <a:p>
            <a:pPr algn="ctr">
              <a:lnSpc>
                <a:spcPct val="100000"/>
              </a:lnSpc>
              <a:spcBef>
                <a:spcPts val="100"/>
              </a:spcBef>
            </a:pPr>
            <a:r>
              <a:rPr sz="2400" spc="-15" dirty="0">
                <a:latin typeface="Calibri"/>
                <a:cs typeface="Calibri"/>
              </a:rPr>
              <a:t>Program</a:t>
            </a:r>
            <a:endParaRPr sz="2400">
              <a:latin typeface="Calibri"/>
              <a:cs typeface="Calibri"/>
            </a:endParaRPr>
          </a:p>
          <a:p>
            <a:pPr marL="2540" algn="ctr">
              <a:lnSpc>
                <a:spcPct val="100000"/>
              </a:lnSpc>
              <a:spcBef>
                <a:spcPts val="5"/>
              </a:spcBef>
            </a:pPr>
            <a:r>
              <a:rPr sz="2400" spc="-5" dirty="0">
                <a:latin typeface="Calibri"/>
                <a:cs typeface="Calibri"/>
              </a:rPr>
              <a:t>Logic</a:t>
            </a:r>
            <a:endParaRPr sz="2400">
              <a:latin typeface="Calibri"/>
              <a:cs typeface="Calibri"/>
            </a:endParaRPr>
          </a:p>
        </p:txBody>
      </p:sp>
      <p:grpSp>
        <p:nvGrpSpPr>
          <p:cNvPr id="17" name="object 17"/>
          <p:cNvGrpSpPr/>
          <p:nvPr/>
        </p:nvGrpSpPr>
        <p:grpSpPr>
          <a:xfrm>
            <a:off x="1815201" y="3124779"/>
            <a:ext cx="6338199" cy="1720214"/>
            <a:chOff x="1816978" y="3124556"/>
            <a:chExt cx="7221855" cy="1720214"/>
          </a:xfrm>
        </p:grpSpPr>
        <p:pic>
          <p:nvPicPr>
            <p:cNvPr id="18" name="object 18"/>
            <p:cNvPicPr/>
            <p:nvPr/>
          </p:nvPicPr>
          <p:blipFill>
            <a:blip r:embed="rId7" cstate="print"/>
            <a:stretch>
              <a:fillRect/>
            </a:stretch>
          </p:blipFill>
          <p:spPr>
            <a:xfrm>
              <a:off x="1816978" y="3124556"/>
              <a:ext cx="7221368" cy="1719628"/>
            </a:xfrm>
            <a:prstGeom prst="rect">
              <a:avLst/>
            </a:prstGeom>
          </p:spPr>
        </p:pic>
        <p:pic>
          <p:nvPicPr>
            <p:cNvPr id="19" name="object 19"/>
            <p:cNvPicPr/>
            <p:nvPr/>
          </p:nvPicPr>
          <p:blipFill>
            <a:blip r:embed="rId8" cstate="print"/>
            <a:stretch>
              <a:fillRect/>
            </a:stretch>
          </p:blipFill>
          <p:spPr>
            <a:xfrm>
              <a:off x="1857755" y="3144012"/>
              <a:ext cx="7144512" cy="1642871"/>
            </a:xfrm>
            <a:prstGeom prst="rect">
              <a:avLst/>
            </a:prstGeom>
          </p:spPr>
        </p:pic>
        <p:sp>
          <p:nvSpPr>
            <p:cNvPr id="20" name="object 20"/>
            <p:cNvSpPr/>
            <p:nvPr/>
          </p:nvSpPr>
          <p:spPr>
            <a:xfrm>
              <a:off x="1857755" y="3144012"/>
              <a:ext cx="7145020" cy="1643380"/>
            </a:xfrm>
            <a:custGeom>
              <a:avLst/>
              <a:gdLst/>
              <a:ahLst/>
              <a:cxnLst/>
              <a:rect l="l" t="t" r="r" b="b"/>
              <a:pathLst>
                <a:path w="7145020" h="1643379">
                  <a:moveTo>
                    <a:pt x="0" y="0"/>
                  </a:moveTo>
                  <a:lnTo>
                    <a:pt x="7144512" y="0"/>
                  </a:lnTo>
                  <a:lnTo>
                    <a:pt x="7144512" y="1642871"/>
                  </a:lnTo>
                  <a:lnTo>
                    <a:pt x="0" y="1642871"/>
                  </a:lnTo>
                  <a:lnTo>
                    <a:pt x="0" y="0"/>
                  </a:lnTo>
                  <a:close/>
                </a:path>
                <a:path w="7145020" h="1643379">
                  <a:moveTo>
                    <a:pt x="205358" y="205359"/>
                  </a:moveTo>
                  <a:lnTo>
                    <a:pt x="6939153" y="205359"/>
                  </a:lnTo>
                  <a:lnTo>
                    <a:pt x="6939153" y="1437513"/>
                  </a:lnTo>
                  <a:lnTo>
                    <a:pt x="205358" y="1437513"/>
                  </a:lnTo>
                  <a:lnTo>
                    <a:pt x="205358" y="205359"/>
                  </a:lnTo>
                  <a:close/>
                </a:path>
                <a:path w="7145020" h="1643379">
                  <a:moveTo>
                    <a:pt x="0" y="0"/>
                  </a:moveTo>
                  <a:lnTo>
                    <a:pt x="205358" y="205359"/>
                  </a:lnTo>
                </a:path>
                <a:path w="7145020" h="1643379">
                  <a:moveTo>
                    <a:pt x="0" y="1642871"/>
                  </a:moveTo>
                  <a:lnTo>
                    <a:pt x="205358" y="1437513"/>
                  </a:lnTo>
                </a:path>
                <a:path w="7145020" h="1643379">
                  <a:moveTo>
                    <a:pt x="7144512" y="0"/>
                  </a:moveTo>
                  <a:lnTo>
                    <a:pt x="6939153" y="205359"/>
                  </a:lnTo>
                </a:path>
                <a:path w="7145020" h="1643379">
                  <a:moveTo>
                    <a:pt x="7144512" y="1642871"/>
                  </a:moveTo>
                  <a:lnTo>
                    <a:pt x="6939153" y="1437513"/>
                  </a:lnTo>
                </a:path>
              </a:pathLst>
            </a:custGeom>
            <a:ln w="9144">
              <a:solidFill>
                <a:srgbClr val="000000"/>
              </a:solidFill>
            </a:ln>
          </p:spPr>
          <p:txBody>
            <a:bodyPr wrap="square" lIns="0" tIns="0" rIns="0" bIns="0" rtlCol="0"/>
            <a:lstStyle/>
            <a:p>
              <a:endParaRPr/>
            </a:p>
          </p:txBody>
        </p:sp>
        <p:sp>
          <p:nvSpPr>
            <p:cNvPr id="21" name="object 21"/>
            <p:cNvSpPr/>
            <p:nvPr/>
          </p:nvSpPr>
          <p:spPr>
            <a:xfrm>
              <a:off x="2142743" y="3514344"/>
              <a:ext cx="1143000" cy="914400"/>
            </a:xfrm>
            <a:custGeom>
              <a:avLst/>
              <a:gdLst/>
              <a:ahLst/>
              <a:cxnLst/>
              <a:rect l="l" t="t" r="r" b="b"/>
              <a:pathLst>
                <a:path w="1143000" h="914400">
                  <a:moveTo>
                    <a:pt x="990600" y="0"/>
                  </a:moveTo>
                  <a:lnTo>
                    <a:pt x="152400" y="0"/>
                  </a:lnTo>
                  <a:lnTo>
                    <a:pt x="104217" y="7766"/>
                  </a:lnTo>
                  <a:lnTo>
                    <a:pt x="62380" y="29394"/>
                  </a:lnTo>
                  <a:lnTo>
                    <a:pt x="29394" y="62380"/>
                  </a:lnTo>
                  <a:lnTo>
                    <a:pt x="7766" y="104217"/>
                  </a:lnTo>
                  <a:lnTo>
                    <a:pt x="0" y="152399"/>
                  </a:lnTo>
                  <a:lnTo>
                    <a:pt x="0" y="761999"/>
                  </a:lnTo>
                  <a:lnTo>
                    <a:pt x="7766" y="810182"/>
                  </a:lnTo>
                  <a:lnTo>
                    <a:pt x="29394" y="852019"/>
                  </a:lnTo>
                  <a:lnTo>
                    <a:pt x="62380" y="885005"/>
                  </a:lnTo>
                  <a:lnTo>
                    <a:pt x="104217" y="906633"/>
                  </a:lnTo>
                  <a:lnTo>
                    <a:pt x="152400" y="914399"/>
                  </a:lnTo>
                  <a:lnTo>
                    <a:pt x="990600" y="914399"/>
                  </a:lnTo>
                  <a:lnTo>
                    <a:pt x="1038782" y="906633"/>
                  </a:lnTo>
                  <a:lnTo>
                    <a:pt x="1080619" y="885005"/>
                  </a:lnTo>
                  <a:lnTo>
                    <a:pt x="1113605" y="852019"/>
                  </a:lnTo>
                  <a:lnTo>
                    <a:pt x="1135233" y="810182"/>
                  </a:lnTo>
                  <a:lnTo>
                    <a:pt x="1143000" y="761999"/>
                  </a:lnTo>
                  <a:lnTo>
                    <a:pt x="1143000" y="152399"/>
                  </a:lnTo>
                  <a:lnTo>
                    <a:pt x="1135233" y="104217"/>
                  </a:lnTo>
                  <a:lnTo>
                    <a:pt x="1113605" y="62380"/>
                  </a:lnTo>
                  <a:lnTo>
                    <a:pt x="1080619" y="29394"/>
                  </a:lnTo>
                  <a:lnTo>
                    <a:pt x="1038782" y="7766"/>
                  </a:lnTo>
                  <a:lnTo>
                    <a:pt x="990600" y="0"/>
                  </a:lnTo>
                  <a:close/>
                </a:path>
              </a:pathLst>
            </a:custGeom>
            <a:solidFill>
              <a:srgbClr val="4F81BC"/>
            </a:solidFill>
          </p:spPr>
          <p:txBody>
            <a:bodyPr wrap="square" lIns="0" tIns="0" rIns="0" bIns="0" rtlCol="0"/>
            <a:lstStyle/>
            <a:p>
              <a:endParaRPr/>
            </a:p>
          </p:txBody>
        </p:sp>
        <p:sp>
          <p:nvSpPr>
            <p:cNvPr id="22" name="object 22"/>
            <p:cNvSpPr/>
            <p:nvPr/>
          </p:nvSpPr>
          <p:spPr>
            <a:xfrm>
              <a:off x="2142743" y="3514344"/>
              <a:ext cx="1143000" cy="914400"/>
            </a:xfrm>
            <a:custGeom>
              <a:avLst/>
              <a:gdLst/>
              <a:ahLst/>
              <a:cxnLst/>
              <a:rect l="l" t="t" r="r" b="b"/>
              <a:pathLst>
                <a:path w="1143000" h="914400">
                  <a:moveTo>
                    <a:pt x="0" y="152399"/>
                  </a:moveTo>
                  <a:lnTo>
                    <a:pt x="7766" y="104217"/>
                  </a:lnTo>
                  <a:lnTo>
                    <a:pt x="29394" y="62380"/>
                  </a:lnTo>
                  <a:lnTo>
                    <a:pt x="62380" y="29394"/>
                  </a:lnTo>
                  <a:lnTo>
                    <a:pt x="104217" y="7766"/>
                  </a:lnTo>
                  <a:lnTo>
                    <a:pt x="152400" y="0"/>
                  </a:lnTo>
                  <a:lnTo>
                    <a:pt x="990600" y="0"/>
                  </a:lnTo>
                  <a:lnTo>
                    <a:pt x="1038782" y="7766"/>
                  </a:lnTo>
                  <a:lnTo>
                    <a:pt x="1080619" y="29394"/>
                  </a:lnTo>
                  <a:lnTo>
                    <a:pt x="1113605" y="62380"/>
                  </a:lnTo>
                  <a:lnTo>
                    <a:pt x="1135233" y="104217"/>
                  </a:lnTo>
                  <a:lnTo>
                    <a:pt x="1143000" y="152399"/>
                  </a:lnTo>
                  <a:lnTo>
                    <a:pt x="1143000" y="761999"/>
                  </a:lnTo>
                  <a:lnTo>
                    <a:pt x="1135233" y="810182"/>
                  </a:lnTo>
                  <a:lnTo>
                    <a:pt x="1113605" y="852019"/>
                  </a:lnTo>
                  <a:lnTo>
                    <a:pt x="1080619" y="885005"/>
                  </a:lnTo>
                  <a:lnTo>
                    <a:pt x="1038782" y="906633"/>
                  </a:lnTo>
                  <a:lnTo>
                    <a:pt x="990600" y="914399"/>
                  </a:lnTo>
                  <a:lnTo>
                    <a:pt x="152400" y="914399"/>
                  </a:lnTo>
                  <a:lnTo>
                    <a:pt x="104217" y="906633"/>
                  </a:lnTo>
                  <a:lnTo>
                    <a:pt x="62380" y="885005"/>
                  </a:lnTo>
                  <a:lnTo>
                    <a:pt x="29394" y="852019"/>
                  </a:lnTo>
                  <a:lnTo>
                    <a:pt x="7766" y="810182"/>
                  </a:lnTo>
                  <a:lnTo>
                    <a:pt x="0" y="761999"/>
                  </a:lnTo>
                  <a:lnTo>
                    <a:pt x="0" y="152399"/>
                  </a:lnTo>
                  <a:close/>
                </a:path>
              </a:pathLst>
            </a:custGeom>
            <a:ln w="24384">
              <a:solidFill>
                <a:srgbClr val="385D89"/>
              </a:solidFill>
            </a:ln>
          </p:spPr>
          <p:txBody>
            <a:bodyPr wrap="square" lIns="0" tIns="0" rIns="0" bIns="0" rtlCol="0"/>
            <a:lstStyle/>
            <a:p>
              <a:endParaRPr/>
            </a:p>
          </p:txBody>
        </p:sp>
      </p:grpSp>
      <p:sp>
        <p:nvSpPr>
          <p:cNvPr id="23" name="object 23"/>
          <p:cNvSpPr txBox="1"/>
          <p:nvPr/>
        </p:nvSpPr>
        <p:spPr>
          <a:xfrm>
            <a:off x="2228642" y="3642514"/>
            <a:ext cx="755650" cy="574675"/>
          </a:xfrm>
          <a:prstGeom prst="rect">
            <a:avLst/>
          </a:prstGeom>
        </p:spPr>
        <p:txBody>
          <a:bodyPr vert="horz" wrap="square" lIns="0" tIns="12700" rIns="0" bIns="0" rtlCol="0">
            <a:spAutoFit/>
          </a:bodyPr>
          <a:lstStyle/>
          <a:p>
            <a:pPr marR="3175" algn="ctr">
              <a:lnSpc>
                <a:spcPct val="100000"/>
              </a:lnSpc>
              <a:spcBef>
                <a:spcPts val="100"/>
              </a:spcBef>
            </a:pPr>
            <a:r>
              <a:rPr sz="1800" b="1" spc="-15" dirty="0">
                <a:solidFill>
                  <a:srgbClr val="FFFFFF"/>
                </a:solidFill>
                <a:latin typeface="Calibri"/>
                <a:cs typeface="Calibri"/>
              </a:rPr>
              <a:t>Read</a:t>
            </a:r>
            <a:endParaRPr sz="1800" dirty="0">
              <a:latin typeface="Calibri"/>
              <a:cs typeface="Calibri"/>
            </a:endParaRPr>
          </a:p>
          <a:p>
            <a:pPr marR="5080" algn="ctr">
              <a:lnSpc>
                <a:spcPct val="100000"/>
              </a:lnSpc>
              <a:spcBef>
                <a:spcPts val="5"/>
              </a:spcBef>
            </a:pPr>
            <a:r>
              <a:rPr sz="1800" b="1" spc="-15" dirty="0">
                <a:solidFill>
                  <a:srgbClr val="FFFFFF"/>
                </a:solidFill>
                <a:latin typeface="Calibri"/>
                <a:cs typeface="Calibri"/>
              </a:rPr>
              <a:t>CSV</a:t>
            </a:r>
            <a:r>
              <a:rPr sz="1800" b="1" spc="-30" dirty="0">
                <a:solidFill>
                  <a:srgbClr val="FFFFFF"/>
                </a:solidFill>
                <a:latin typeface="Calibri"/>
                <a:cs typeface="Calibri"/>
              </a:rPr>
              <a:t> </a:t>
            </a:r>
            <a:r>
              <a:rPr sz="1800" b="1" spc="-15" dirty="0">
                <a:solidFill>
                  <a:srgbClr val="FFFFFF"/>
                </a:solidFill>
                <a:latin typeface="Calibri"/>
                <a:cs typeface="Calibri"/>
              </a:rPr>
              <a:t>File</a:t>
            </a:r>
            <a:endParaRPr sz="1800" dirty="0">
              <a:latin typeface="Calibri"/>
              <a:cs typeface="Calibri"/>
            </a:endParaRPr>
          </a:p>
        </p:txBody>
      </p:sp>
      <p:grpSp>
        <p:nvGrpSpPr>
          <p:cNvPr id="24" name="object 24"/>
          <p:cNvGrpSpPr/>
          <p:nvPr/>
        </p:nvGrpSpPr>
        <p:grpSpPr>
          <a:xfrm>
            <a:off x="3486721" y="3486721"/>
            <a:ext cx="1097915" cy="939165"/>
            <a:chOff x="3486721" y="3486721"/>
            <a:chExt cx="1097915" cy="939165"/>
          </a:xfrm>
        </p:grpSpPr>
        <p:sp>
          <p:nvSpPr>
            <p:cNvPr id="25" name="object 25"/>
            <p:cNvSpPr/>
            <p:nvPr/>
          </p:nvSpPr>
          <p:spPr>
            <a:xfrm>
              <a:off x="3499104" y="3499104"/>
              <a:ext cx="1073150" cy="914400"/>
            </a:xfrm>
            <a:custGeom>
              <a:avLst/>
              <a:gdLst/>
              <a:ahLst/>
              <a:cxnLst/>
              <a:rect l="l" t="t" r="r" b="b"/>
              <a:pathLst>
                <a:path w="1073150" h="914400">
                  <a:moveTo>
                    <a:pt x="920496"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920496" y="914400"/>
                  </a:lnTo>
                  <a:lnTo>
                    <a:pt x="968678" y="906633"/>
                  </a:lnTo>
                  <a:lnTo>
                    <a:pt x="1010515" y="885005"/>
                  </a:lnTo>
                  <a:lnTo>
                    <a:pt x="1043501" y="852019"/>
                  </a:lnTo>
                  <a:lnTo>
                    <a:pt x="1065129" y="810182"/>
                  </a:lnTo>
                  <a:lnTo>
                    <a:pt x="1072896" y="762000"/>
                  </a:lnTo>
                  <a:lnTo>
                    <a:pt x="1072896" y="152400"/>
                  </a:lnTo>
                  <a:lnTo>
                    <a:pt x="1065129" y="104217"/>
                  </a:lnTo>
                  <a:lnTo>
                    <a:pt x="1043501" y="62380"/>
                  </a:lnTo>
                  <a:lnTo>
                    <a:pt x="1010515" y="29394"/>
                  </a:lnTo>
                  <a:lnTo>
                    <a:pt x="968678" y="7766"/>
                  </a:lnTo>
                  <a:lnTo>
                    <a:pt x="920496" y="0"/>
                  </a:lnTo>
                  <a:close/>
                </a:path>
              </a:pathLst>
            </a:custGeom>
            <a:solidFill>
              <a:srgbClr val="4F81BC"/>
            </a:solidFill>
          </p:spPr>
          <p:txBody>
            <a:bodyPr wrap="square" lIns="0" tIns="0" rIns="0" bIns="0" rtlCol="0"/>
            <a:lstStyle/>
            <a:p>
              <a:endParaRPr/>
            </a:p>
          </p:txBody>
        </p:sp>
        <p:sp>
          <p:nvSpPr>
            <p:cNvPr id="26" name="object 26"/>
            <p:cNvSpPr/>
            <p:nvPr/>
          </p:nvSpPr>
          <p:spPr>
            <a:xfrm>
              <a:off x="3499104" y="3499104"/>
              <a:ext cx="1073150" cy="914400"/>
            </a:xfrm>
            <a:custGeom>
              <a:avLst/>
              <a:gdLst/>
              <a:ahLst/>
              <a:cxnLst/>
              <a:rect l="l" t="t" r="r" b="b"/>
              <a:pathLst>
                <a:path w="1073150" h="914400">
                  <a:moveTo>
                    <a:pt x="0" y="152400"/>
                  </a:moveTo>
                  <a:lnTo>
                    <a:pt x="7766" y="104217"/>
                  </a:lnTo>
                  <a:lnTo>
                    <a:pt x="29394" y="62380"/>
                  </a:lnTo>
                  <a:lnTo>
                    <a:pt x="62380" y="29394"/>
                  </a:lnTo>
                  <a:lnTo>
                    <a:pt x="104217" y="7766"/>
                  </a:lnTo>
                  <a:lnTo>
                    <a:pt x="152400" y="0"/>
                  </a:lnTo>
                  <a:lnTo>
                    <a:pt x="920496" y="0"/>
                  </a:lnTo>
                  <a:lnTo>
                    <a:pt x="968678" y="7766"/>
                  </a:lnTo>
                  <a:lnTo>
                    <a:pt x="1010515" y="29394"/>
                  </a:lnTo>
                  <a:lnTo>
                    <a:pt x="1043501" y="62380"/>
                  </a:lnTo>
                  <a:lnTo>
                    <a:pt x="1065129" y="104217"/>
                  </a:lnTo>
                  <a:lnTo>
                    <a:pt x="1072896" y="152400"/>
                  </a:lnTo>
                  <a:lnTo>
                    <a:pt x="1072896" y="762000"/>
                  </a:lnTo>
                  <a:lnTo>
                    <a:pt x="1065129" y="810182"/>
                  </a:lnTo>
                  <a:lnTo>
                    <a:pt x="1043501" y="852019"/>
                  </a:lnTo>
                  <a:lnTo>
                    <a:pt x="1010515" y="885005"/>
                  </a:lnTo>
                  <a:lnTo>
                    <a:pt x="968678" y="906633"/>
                  </a:lnTo>
                  <a:lnTo>
                    <a:pt x="920496" y="914400"/>
                  </a:lnTo>
                  <a:lnTo>
                    <a:pt x="152400" y="914400"/>
                  </a:lnTo>
                  <a:lnTo>
                    <a:pt x="104217" y="906633"/>
                  </a:lnTo>
                  <a:lnTo>
                    <a:pt x="62380" y="885005"/>
                  </a:lnTo>
                  <a:lnTo>
                    <a:pt x="29394" y="852019"/>
                  </a:lnTo>
                  <a:lnTo>
                    <a:pt x="7766" y="810182"/>
                  </a:lnTo>
                  <a:lnTo>
                    <a:pt x="0" y="762000"/>
                  </a:lnTo>
                  <a:lnTo>
                    <a:pt x="0" y="152400"/>
                  </a:lnTo>
                  <a:close/>
                </a:path>
              </a:pathLst>
            </a:custGeom>
            <a:ln w="24384">
              <a:solidFill>
                <a:srgbClr val="385D89"/>
              </a:solidFill>
            </a:ln>
          </p:spPr>
          <p:txBody>
            <a:bodyPr wrap="square" lIns="0" tIns="0" rIns="0" bIns="0" rtlCol="0"/>
            <a:lstStyle/>
            <a:p>
              <a:endParaRPr/>
            </a:p>
          </p:txBody>
        </p:sp>
      </p:grpSp>
      <p:sp>
        <p:nvSpPr>
          <p:cNvPr id="27" name="object 27"/>
          <p:cNvSpPr txBox="1"/>
          <p:nvPr/>
        </p:nvSpPr>
        <p:spPr>
          <a:xfrm>
            <a:off x="3671951" y="3519932"/>
            <a:ext cx="742315" cy="848994"/>
          </a:xfrm>
          <a:prstGeom prst="rect">
            <a:avLst/>
          </a:prstGeom>
        </p:spPr>
        <p:txBody>
          <a:bodyPr vert="horz" wrap="square" lIns="0" tIns="12700" rIns="0" bIns="0" rtlCol="0">
            <a:spAutoFit/>
          </a:bodyPr>
          <a:lstStyle/>
          <a:p>
            <a:pPr marR="5080" indent="1905" algn="ctr">
              <a:lnSpc>
                <a:spcPct val="100000"/>
              </a:lnSpc>
              <a:spcBef>
                <a:spcPts val="100"/>
              </a:spcBef>
            </a:pPr>
            <a:r>
              <a:rPr sz="1800" b="1" spc="-10" dirty="0">
                <a:solidFill>
                  <a:srgbClr val="FFFFFF"/>
                </a:solidFill>
                <a:latin typeface="Calibri"/>
                <a:cs typeface="Calibri"/>
              </a:rPr>
              <a:t>Extract </a:t>
            </a:r>
            <a:r>
              <a:rPr sz="1800" b="1" spc="-5" dirty="0">
                <a:solidFill>
                  <a:srgbClr val="FFFFFF"/>
                </a:solidFill>
                <a:latin typeface="Calibri"/>
                <a:cs typeface="Calibri"/>
              </a:rPr>
              <a:t> the</a:t>
            </a:r>
            <a:r>
              <a:rPr sz="1800" b="1" spc="-80" dirty="0">
                <a:solidFill>
                  <a:srgbClr val="FFFFFF"/>
                </a:solidFill>
                <a:latin typeface="Calibri"/>
                <a:cs typeface="Calibri"/>
              </a:rPr>
              <a:t> </a:t>
            </a:r>
            <a:r>
              <a:rPr sz="1800" b="1" spc="-15" dirty="0">
                <a:solidFill>
                  <a:srgbClr val="FFFFFF"/>
                </a:solidFill>
                <a:latin typeface="Calibri"/>
                <a:cs typeface="Calibri"/>
              </a:rPr>
              <a:t>CSV </a:t>
            </a:r>
            <a:r>
              <a:rPr sz="1800" b="1" spc="-390" dirty="0">
                <a:solidFill>
                  <a:srgbClr val="FFFFFF"/>
                </a:solidFill>
                <a:latin typeface="Calibri"/>
                <a:cs typeface="Calibri"/>
              </a:rPr>
              <a:t> </a:t>
            </a:r>
            <a:r>
              <a:rPr sz="1800" b="1" spc="-15" dirty="0">
                <a:solidFill>
                  <a:srgbClr val="FFFFFF"/>
                </a:solidFill>
                <a:latin typeface="Calibri"/>
                <a:cs typeface="Calibri"/>
              </a:rPr>
              <a:t>File</a:t>
            </a:r>
            <a:endParaRPr sz="1800">
              <a:latin typeface="Calibri"/>
              <a:cs typeface="Calibri"/>
            </a:endParaRPr>
          </a:p>
        </p:txBody>
      </p:sp>
      <p:grpSp>
        <p:nvGrpSpPr>
          <p:cNvPr id="28" name="object 28"/>
          <p:cNvGrpSpPr/>
          <p:nvPr/>
        </p:nvGrpSpPr>
        <p:grpSpPr>
          <a:xfrm>
            <a:off x="4772977" y="3416617"/>
            <a:ext cx="1241425" cy="1097915"/>
            <a:chOff x="4772977" y="3416617"/>
            <a:chExt cx="1241425" cy="1097915"/>
          </a:xfrm>
        </p:grpSpPr>
        <p:sp>
          <p:nvSpPr>
            <p:cNvPr id="29" name="object 29"/>
            <p:cNvSpPr/>
            <p:nvPr/>
          </p:nvSpPr>
          <p:spPr>
            <a:xfrm>
              <a:off x="4785360" y="3428999"/>
              <a:ext cx="1216660" cy="1073150"/>
            </a:xfrm>
            <a:custGeom>
              <a:avLst/>
              <a:gdLst/>
              <a:ahLst/>
              <a:cxnLst/>
              <a:rect l="l" t="t" r="r" b="b"/>
              <a:pathLst>
                <a:path w="1216660" h="1073150">
                  <a:moveTo>
                    <a:pt x="1037336" y="0"/>
                  </a:moveTo>
                  <a:lnTo>
                    <a:pt x="178815" y="0"/>
                  </a:lnTo>
                  <a:lnTo>
                    <a:pt x="131262" y="6384"/>
                  </a:lnTo>
                  <a:lnTo>
                    <a:pt x="88542" y="24402"/>
                  </a:lnTo>
                  <a:lnTo>
                    <a:pt x="52355" y="52355"/>
                  </a:lnTo>
                  <a:lnTo>
                    <a:pt x="24402" y="88542"/>
                  </a:lnTo>
                  <a:lnTo>
                    <a:pt x="6384" y="131262"/>
                  </a:lnTo>
                  <a:lnTo>
                    <a:pt x="0" y="178816"/>
                  </a:lnTo>
                  <a:lnTo>
                    <a:pt x="0" y="894080"/>
                  </a:lnTo>
                  <a:lnTo>
                    <a:pt x="6384" y="941633"/>
                  </a:lnTo>
                  <a:lnTo>
                    <a:pt x="24402" y="984353"/>
                  </a:lnTo>
                  <a:lnTo>
                    <a:pt x="52355" y="1020540"/>
                  </a:lnTo>
                  <a:lnTo>
                    <a:pt x="88542" y="1048493"/>
                  </a:lnTo>
                  <a:lnTo>
                    <a:pt x="131262" y="1066511"/>
                  </a:lnTo>
                  <a:lnTo>
                    <a:pt x="178815" y="1072895"/>
                  </a:lnTo>
                  <a:lnTo>
                    <a:pt x="1037336" y="1072895"/>
                  </a:lnTo>
                  <a:lnTo>
                    <a:pt x="1084889" y="1066511"/>
                  </a:lnTo>
                  <a:lnTo>
                    <a:pt x="1127609" y="1048493"/>
                  </a:lnTo>
                  <a:lnTo>
                    <a:pt x="1163796" y="1020540"/>
                  </a:lnTo>
                  <a:lnTo>
                    <a:pt x="1191749" y="984353"/>
                  </a:lnTo>
                  <a:lnTo>
                    <a:pt x="1209767" y="941633"/>
                  </a:lnTo>
                  <a:lnTo>
                    <a:pt x="1216152" y="894080"/>
                  </a:lnTo>
                  <a:lnTo>
                    <a:pt x="1216152" y="178816"/>
                  </a:lnTo>
                  <a:lnTo>
                    <a:pt x="1209767" y="131262"/>
                  </a:lnTo>
                  <a:lnTo>
                    <a:pt x="1191749" y="88542"/>
                  </a:lnTo>
                  <a:lnTo>
                    <a:pt x="1163796" y="52355"/>
                  </a:lnTo>
                  <a:lnTo>
                    <a:pt x="1127609" y="24402"/>
                  </a:lnTo>
                  <a:lnTo>
                    <a:pt x="1084889" y="6384"/>
                  </a:lnTo>
                  <a:lnTo>
                    <a:pt x="1037336" y="0"/>
                  </a:lnTo>
                  <a:close/>
                </a:path>
              </a:pathLst>
            </a:custGeom>
            <a:solidFill>
              <a:srgbClr val="4F81BC"/>
            </a:solidFill>
          </p:spPr>
          <p:txBody>
            <a:bodyPr wrap="square" lIns="0" tIns="0" rIns="0" bIns="0" rtlCol="0"/>
            <a:lstStyle/>
            <a:p>
              <a:endParaRPr/>
            </a:p>
          </p:txBody>
        </p:sp>
        <p:sp>
          <p:nvSpPr>
            <p:cNvPr id="30" name="object 30"/>
            <p:cNvSpPr/>
            <p:nvPr/>
          </p:nvSpPr>
          <p:spPr>
            <a:xfrm>
              <a:off x="4785360" y="3428999"/>
              <a:ext cx="1216660" cy="1073150"/>
            </a:xfrm>
            <a:custGeom>
              <a:avLst/>
              <a:gdLst/>
              <a:ahLst/>
              <a:cxnLst/>
              <a:rect l="l" t="t" r="r" b="b"/>
              <a:pathLst>
                <a:path w="1216660" h="1073150">
                  <a:moveTo>
                    <a:pt x="0" y="178816"/>
                  </a:moveTo>
                  <a:lnTo>
                    <a:pt x="6384" y="131262"/>
                  </a:lnTo>
                  <a:lnTo>
                    <a:pt x="24402" y="88542"/>
                  </a:lnTo>
                  <a:lnTo>
                    <a:pt x="52355" y="52355"/>
                  </a:lnTo>
                  <a:lnTo>
                    <a:pt x="88542" y="24402"/>
                  </a:lnTo>
                  <a:lnTo>
                    <a:pt x="131262" y="6384"/>
                  </a:lnTo>
                  <a:lnTo>
                    <a:pt x="178815" y="0"/>
                  </a:lnTo>
                  <a:lnTo>
                    <a:pt x="1037336" y="0"/>
                  </a:lnTo>
                  <a:lnTo>
                    <a:pt x="1084889" y="6384"/>
                  </a:lnTo>
                  <a:lnTo>
                    <a:pt x="1127609" y="24402"/>
                  </a:lnTo>
                  <a:lnTo>
                    <a:pt x="1163796" y="52355"/>
                  </a:lnTo>
                  <a:lnTo>
                    <a:pt x="1191749" y="88542"/>
                  </a:lnTo>
                  <a:lnTo>
                    <a:pt x="1209767" y="131262"/>
                  </a:lnTo>
                  <a:lnTo>
                    <a:pt x="1216152" y="178816"/>
                  </a:lnTo>
                  <a:lnTo>
                    <a:pt x="1216152" y="894080"/>
                  </a:lnTo>
                  <a:lnTo>
                    <a:pt x="1209767" y="941633"/>
                  </a:lnTo>
                  <a:lnTo>
                    <a:pt x="1191749" y="984353"/>
                  </a:lnTo>
                  <a:lnTo>
                    <a:pt x="1163796" y="1020540"/>
                  </a:lnTo>
                  <a:lnTo>
                    <a:pt x="1127609" y="1048493"/>
                  </a:lnTo>
                  <a:lnTo>
                    <a:pt x="1084889" y="1066511"/>
                  </a:lnTo>
                  <a:lnTo>
                    <a:pt x="1037336" y="1072895"/>
                  </a:lnTo>
                  <a:lnTo>
                    <a:pt x="178815" y="1072895"/>
                  </a:lnTo>
                  <a:lnTo>
                    <a:pt x="131262" y="1066511"/>
                  </a:lnTo>
                  <a:lnTo>
                    <a:pt x="88542" y="1048493"/>
                  </a:lnTo>
                  <a:lnTo>
                    <a:pt x="52355" y="1020540"/>
                  </a:lnTo>
                  <a:lnTo>
                    <a:pt x="24402" y="984353"/>
                  </a:lnTo>
                  <a:lnTo>
                    <a:pt x="6384" y="941633"/>
                  </a:lnTo>
                  <a:lnTo>
                    <a:pt x="0" y="894080"/>
                  </a:lnTo>
                  <a:lnTo>
                    <a:pt x="0" y="178816"/>
                  </a:lnTo>
                  <a:close/>
                </a:path>
              </a:pathLst>
            </a:custGeom>
            <a:ln w="24384">
              <a:solidFill>
                <a:srgbClr val="385D89"/>
              </a:solidFill>
            </a:ln>
          </p:spPr>
          <p:txBody>
            <a:bodyPr wrap="square" lIns="0" tIns="0" rIns="0" bIns="0" rtlCol="0"/>
            <a:lstStyle/>
            <a:p>
              <a:endParaRPr/>
            </a:p>
          </p:txBody>
        </p:sp>
      </p:grpSp>
      <p:sp>
        <p:nvSpPr>
          <p:cNvPr id="31" name="object 31"/>
          <p:cNvSpPr txBox="1"/>
          <p:nvPr/>
        </p:nvSpPr>
        <p:spPr>
          <a:xfrm>
            <a:off x="4950840" y="3389452"/>
            <a:ext cx="898525" cy="1123950"/>
          </a:xfrm>
          <a:prstGeom prst="rect">
            <a:avLst/>
          </a:prstGeom>
        </p:spPr>
        <p:txBody>
          <a:bodyPr vert="horz" wrap="square" lIns="0" tIns="12700" rIns="0" bIns="0" rtlCol="0">
            <a:spAutoFit/>
          </a:bodyPr>
          <a:lstStyle/>
          <a:p>
            <a:pPr marR="5080" algn="ctr">
              <a:lnSpc>
                <a:spcPct val="100000"/>
              </a:lnSpc>
              <a:spcBef>
                <a:spcPts val="100"/>
              </a:spcBef>
            </a:pPr>
            <a:r>
              <a:rPr sz="1800" b="1" dirty="0">
                <a:solidFill>
                  <a:srgbClr val="FFFFFF"/>
                </a:solidFill>
                <a:latin typeface="Calibri"/>
                <a:cs typeface="Calibri"/>
              </a:rPr>
              <a:t>I</a:t>
            </a:r>
            <a:r>
              <a:rPr sz="1800" b="1" spc="-10" dirty="0">
                <a:solidFill>
                  <a:srgbClr val="FFFFFF"/>
                </a:solidFill>
                <a:latin typeface="Calibri"/>
                <a:cs typeface="Calibri"/>
              </a:rPr>
              <a:t>d</a:t>
            </a:r>
            <a:r>
              <a:rPr sz="1800" b="1" spc="-5" dirty="0">
                <a:solidFill>
                  <a:srgbClr val="FFFFFF"/>
                </a:solidFill>
                <a:latin typeface="Calibri"/>
                <a:cs typeface="Calibri"/>
              </a:rPr>
              <a:t>e</a:t>
            </a:r>
            <a:r>
              <a:rPr sz="1800" b="1" spc="-30" dirty="0">
                <a:solidFill>
                  <a:srgbClr val="FFFFFF"/>
                </a:solidFill>
                <a:latin typeface="Calibri"/>
                <a:cs typeface="Calibri"/>
              </a:rPr>
              <a:t>n</a:t>
            </a:r>
            <a:r>
              <a:rPr sz="1800" b="1" dirty="0">
                <a:solidFill>
                  <a:srgbClr val="FFFFFF"/>
                </a:solidFill>
                <a:latin typeface="Calibri"/>
                <a:cs typeface="Calibri"/>
              </a:rPr>
              <a:t>t</a:t>
            </a:r>
            <a:r>
              <a:rPr sz="1800" b="1" spc="-15" dirty="0">
                <a:solidFill>
                  <a:srgbClr val="FFFFFF"/>
                </a:solidFill>
                <a:latin typeface="Calibri"/>
                <a:cs typeface="Calibri"/>
              </a:rPr>
              <a:t>i</a:t>
            </a:r>
            <a:r>
              <a:rPr sz="1800" b="1" dirty="0">
                <a:solidFill>
                  <a:srgbClr val="FFFFFF"/>
                </a:solidFill>
                <a:latin typeface="Calibri"/>
                <a:cs typeface="Calibri"/>
              </a:rPr>
              <a:t>f</a:t>
            </a:r>
            <a:r>
              <a:rPr sz="1800" b="1" spc="-15" dirty="0">
                <a:solidFill>
                  <a:srgbClr val="FFFFFF"/>
                </a:solidFill>
                <a:latin typeface="Calibri"/>
                <a:cs typeface="Calibri"/>
              </a:rPr>
              <a:t>i</a:t>
            </a:r>
            <a:r>
              <a:rPr sz="1800" b="1" spc="-5" dirty="0">
                <a:solidFill>
                  <a:srgbClr val="FFFFFF"/>
                </a:solidFill>
                <a:latin typeface="Calibri"/>
                <a:cs typeface="Calibri"/>
              </a:rPr>
              <a:t>es  </a:t>
            </a:r>
            <a:r>
              <a:rPr sz="1800" b="1" spc="-30" dirty="0">
                <a:solidFill>
                  <a:srgbClr val="FFFFFF"/>
                </a:solidFill>
                <a:latin typeface="Calibri"/>
                <a:cs typeface="Calibri"/>
              </a:rPr>
              <a:t>Valid</a:t>
            </a:r>
            <a:r>
              <a:rPr sz="1800" b="1" spc="-5" dirty="0">
                <a:solidFill>
                  <a:srgbClr val="FFFFFF"/>
                </a:solidFill>
                <a:latin typeface="Calibri"/>
                <a:cs typeface="Calibri"/>
              </a:rPr>
              <a:t> </a:t>
            </a:r>
            <a:r>
              <a:rPr sz="1800" b="1" dirty="0">
                <a:solidFill>
                  <a:srgbClr val="FFFFFF"/>
                </a:solidFill>
                <a:latin typeface="Calibri"/>
                <a:cs typeface="Calibri"/>
              </a:rPr>
              <a:t>&amp; </a:t>
            </a:r>
            <a:r>
              <a:rPr sz="1800" b="1" spc="5" dirty="0">
                <a:solidFill>
                  <a:srgbClr val="FFFFFF"/>
                </a:solidFill>
                <a:latin typeface="Calibri"/>
                <a:cs typeface="Calibri"/>
              </a:rPr>
              <a:t> </a:t>
            </a:r>
            <a:r>
              <a:rPr sz="1800" b="1" spc="-15" dirty="0">
                <a:solidFill>
                  <a:srgbClr val="FFFFFF"/>
                </a:solidFill>
                <a:latin typeface="Calibri"/>
                <a:cs typeface="Calibri"/>
              </a:rPr>
              <a:t>Invalid </a:t>
            </a:r>
            <a:r>
              <a:rPr sz="1800" b="1" spc="-10" dirty="0">
                <a:solidFill>
                  <a:srgbClr val="FFFFFF"/>
                </a:solidFill>
                <a:latin typeface="Calibri"/>
                <a:cs typeface="Calibri"/>
              </a:rPr>
              <a:t> Emails</a:t>
            </a:r>
            <a:endParaRPr sz="1800">
              <a:latin typeface="Calibri"/>
              <a:cs typeface="Calibri"/>
            </a:endParaRPr>
          </a:p>
        </p:txBody>
      </p:sp>
      <p:grpSp>
        <p:nvGrpSpPr>
          <p:cNvPr id="32" name="object 32"/>
          <p:cNvGrpSpPr/>
          <p:nvPr/>
        </p:nvGrpSpPr>
        <p:grpSpPr>
          <a:xfrm>
            <a:off x="3226435" y="3428998"/>
            <a:ext cx="4191509" cy="1073150"/>
            <a:chOff x="3240023" y="3428999"/>
            <a:chExt cx="4191509" cy="1073150"/>
          </a:xfrm>
        </p:grpSpPr>
        <p:pic>
          <p:nvPicPr>
            <p:cNvPr id="33" name="object 33"/>
            <p:cNvPicPr/>
            <p:nvPr/>
          </p:nvPicPr>
          <p:blipFill>
            <a:blip r:embed="rId9" cstate="print"/>
            <a:stretch>
              <a:fillRect/>
            </a:stretch>
          </p:blipFill>
          <p:spPr>
            <a:xfrm>
              <a:off x="3240023" y="3819207"/>
              <a:ext cx="412826" cy="309181"/>
            </a:xfrm>
            <a:prstGeom prst="rect">
              <a:avLst/>
            </a:prstGeom>
          </p:spPr>
        </p:pic>
        <p:pic>
          <p:nvPicPr>
            <p:cNvPr id="34" name="object 34"/>
            <p:cNvPicPr/>
            <p:nvPr/>
          </p:nvPicPr>
          <p:blipFill>
            <a:blip r:embed="rId10" cstate="print"/>
            <a:stretch>
              <a:fillRect/>
            </a:stretch>
          </p:blipFill>
          <p:spPr>
            <a:xfrm>
              <a:off x="3284981" y="3904741"/>
              <a:ext cx="215137" cy="116458"/>
            </a:xfrm>
            <a:prstGeom prst="rect">
              <a:avLst/>
            </a:prstGeom>
          </p:spPr>
        </p:pic>
        <p:pic>
          <p:nvPicPr>
            <p:cNvPr id="35" name="object 35"/>
            <p:cNvPicPr/>
            <p:nvPr/>
          </p:nvPicPr>
          <p:blipFill>
            <a:blip r:embed="rId11" cstate="print"/>
            <a:stretch>
              <a:fillRect/>
            </a:stretch>
          </p:blipFill>
          <p:spPr>
            <a:xfrm>
              <a:off x="4526279" y="3828300"/>
              <a:ext cx="412826" cy="306184"/>
            </a:xfrm>
            <a:prstGeom prst="rect">
              <a:avLst/>
            </a:prstGeom>
          </p:spPr>
        </p:pic>
        <p:pic>
          <p:nvPicPr>
            <p:cNvPr id="36" name="object 36"/>
            <p:cNvPicPr/>
            <p:nvPr/>
          </p:nvPicPr>
          <p:blipFill>
            <a:blip r:embed="rId12" cstate="print"/>
            <a:stretch>
              <a:fillRect/>
            </a:stretch>
          </p:blipFill>
          <p:spPr>
            <a:xfrm>
              <a:off x="4571618" y="3901820"/>
              <a:ext cx="214756" cy="116586"/>
            </a:xfrm>
            <a:prstGeom prst="rect">
              <a:avLst/>
            </a:prstGeom>
          </p:spPr>
        </p:pic>
        <p:sp>
          <p:nvSpPr>
            <p:cNvPr id="38" name="object 38"/>
            <p:cNvSpPr/>
            <p:nvPr/>
          </p:nvSpPr>
          <p:spPr>
            <a:xfrm>
              <a:off x="6214872" y="3428999"/>
              <a:ext cx="1216660" cy="1073150"/>
            </a:xfrm>
            <a:custGeom>
              <a:avLst/>
              <a:gdLst/>
              <a:ahLst/>
              <a:cxnLst/>
              <a:rect l="l" t="t" r="r" b="b"/>
              <a:pathLst>
                <a:path w="1216659" h="1073150">
                  <a:moveTo>
                    <a:pt x="0" y="178816"/>
                  </a:moveTo>
                  <a:lnTo>
                    <a:pt x="6384" y="131262"/>
                  </a:lnTo>
                  <a:lnTo>
                    <a:pt x="24402" y="88542"/>
                  </a:lnTo>
                  <a:lnTo>
                    <a:pt x="52355" y="52355"/>
                  </a:lnTo>
                  <a:lnTo>
                    <a:pt x="88542" y="24402"/>
                  </a:lnTo>
                  <a:lnTo>
                    <a:pt x="131262" y="6384"/>
                  </a:lnTo>
                  <a:lnTo>
                    <a:pt x="178815" y="0"/>
                  </a:lnTo>
                  <a:lnTo>
                    <a:pt x="1037335" y="0"/>
                  </a:lnTo>
                  <a:lnTo>
                    <a:pt x="1084889" y="6384"/>
                  </a:lnTo>
                  <a:lnTo>
                    <a:pt x="1127609" y="24402"/>
                  </a:lnTo>
                  <a:lnTo>
                    <a:pt x="1163796" y="52355"/>
                  </a:lnTo>
                  <a:lnTo>
                    <a:pt x="1191749" y="88542"/>
                  </a:lnTo>
                  <a:lnTo>
                    <a:pt x="1209767" y="131262"/>
                  </a:lnTo>
                  <a:lnTo>
                    <a:pt x="1216152" y="178816"/>
                  </a:lnTo>
                  <a:lnTo>
                    <a:pt x="1216152" y="894080"/>
                  </a:lnTo>
                  <a:lnTo>
                    <a:pt x="1209767" y="941633"/>
                  </a:lnTo>
                  <a:lnTo>
                    <a:pt x="1191749" y="984353"/>
                  </a:lnTo>
                  <a:lnTo>
                    <a:pt x="1163796" y="1020540"/>
                  </a:lnTo>
                  <a:lnTo>
                    <a:pt x="1127609" y="1048493"/>
                  </a:lnTo>
                  <a:lnTo>
                    <a:pt x="1084889" y="1066511"/>
                  </a:lnTo>
                  <a:lnTo>
                    <a:pt x="1037335" y="1072895"/>
                  </a:lnTo>
                  <a:lnTo>
                    <a:pt x="178815" y="1072895"/>
                  </a:lnTo>
                  <a:lnTo>
                    <a:pt x="131262" y="1066511"/>
                  </a:lnTo>
                  <a:lnTo>
                    <a:pt x="88542" y="1048493"/>
                  </a:lnTo>
                  <a:lnTo>
                    <a:pt x="52355" y="1020540"/>
                  </a:lnTo>
                  <a:lnTo>
                    <a:pt x="24402" y="984353"/>
                  </a:lnTo>
                  <a:lnTo>
                    <a:pt x="6384" y="941633"/>
                  </a:lnTo>
                  <a:lnTo>
                    <a:pt x="0" y="894080"/>
                  </a:lnTo>
                  <a:lnTo>
                    <a:pt x="0" y="178816"/>
                  </a:lnTo>
                  <a:close/>
                </a:path>
              </a:pathLst>
            </a:custGeom>
            <a:ln w="24384">
              <a:solidFill>
                <a:srgbClr val="385D89"/>
              </a:solidFill>
            </a:ln>
          </p:spPr>
          <p:txBody>
            <a:bodyPr wrap="square" lIns="0" tIns="0" rIns="0" bIns="0" rtlCol="0"/>
            <a:lstStyle/>
            <a:p>
              <a:endParaRPr/>
            </a:p>
          </p:txBody>
        </p:sp>
      </p:grpSp>
      <p:grpSp>
        <p:nvGrpSpPr>
          <p:cNvPr id="40" name="object 40"/>
          <p:cNvGrpSpPr/>
          <p:nvPr/>
        </p:nvGrpSpPr>
        <p:grpSpPr>
          <a:xfrm>
            <a:off x="4593776" y="3499104"/>
            <a:ext cx="2771140" cy="939165"/>
            <a:chOff x="5955791" y="3486721"/>
            <a:chExt cx="2771140" cy="939165"/>
          </a:xfrm>
        </p:grpSpPr>
        <p:pic>
          <p:nvPicPr>
            <p:cNvPr id="41" name="object 41"/>
            <p:cNvPicPr/>
            <p:nvPr/>
          </p:nvPicPr>
          <p:blipFill>
            <a:blip r:embed="rId13" cstate="print"/>
            <a:stretch>
              <a:fillRect/>
            </a:stretch>
          </p:blipFill>
          <p:spPr>
            <a:xfrm>
              <a:off x="5955791" y="3831348"/>
              <a:ext cx="412826" cy="306184"/>
            </a:xfrm>
            <a:prstGeom prst="rect">
              <a:avLst/>
            </a:prstGeom>
          </p:spPr>
        </p:pic>
        <p:pic>
          <p:nvPicPr>
            <p:cNvPr id="42" name="object 42"/>
            <p:cNvPicPr/>
            <p:nvPr/>
          </p:nvPicPr>
          <p:blipFill>
            <a:blip r:embed="rId14" cstate="print"/>
            <a:stretch>
              <a:fillRect/>
            </a:stretch>
          </p:blipFill>
          <p:spPr>
            <a:xfrm>
              <a:off x="6001384" y="3907917"/>
              <a:ext cx="214502" cy="116712"/>
            </a:xfrm>
            <a:prstGeom prst="rect">
              <a:avLst/>
            </a:prstGeom>
          </p:spPr>
        </p:pic>
        <p:sp>
          <p:nvSpPr>
            <p:cNvPr id="43" name="object 43"/>
            <p:cNvSpPr/>
            <p:nvPr/>
          </p:nvSpPr>
          <p:spPr>
            <a:xfrm>
              <a:off x="7644383" y="3499104"/>
              <a:ext cx="1069975" cy="914400"/>
            </a:xfrm>
            <a:custGeom>
              <a:avLst/>
              <a:gdLst/>
              <a:ahLst/>
              <a:cxnLst/>
              <a:rect l="l" t="t" r="r" b="b"/>
              <a:pathLst>
                <a:path w="1069975" h="914400">
                  <a:moveTo>
                    <a:pt x="91744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917448" y="914400"/>
                  </a:lnTo>
                  <a:lnTo>
                    <a:pt x="965630" y="906633"/>
                  </a:lnTo>
                  <a:lnTo>
                    <a:pt x="1007467" y="885005"/>
                  </a:lnTo>
                  <a:lnTo>
                    <a:pt x="1040453" y="852019"/>
                  </a:lnTo>
                  <a:lnTo>
                    <a:pt x="1062081" y="810182"/>
                  </a:lnTo>
                  <a:lnTo>
                    <a:pt x="1069848" y="762000"/>
                  </a:lnTo>
                  <a:lnTo>
                    <a:pt x="1069848" y="152400"/>
                  </a:lnTo>
                  <a:lnTo>
                    <a:pt x="1062081" y="104217"/>
                  </a:lnTo>
                  <a:lnTo>
                    <a:pt x="1040453" y="62380"/>
                  </a:lnTo>
                  <a:lnTo>
                    <a:pt x="1007467" y="29394"/>
                  </a:lnTo>
                  <a:lnTo>
                    <a:pt x="965630" y="7766"/>
                  </a:lnTo>
                  <a:lnTo>
                    <a:pt x="917448" y="0"/>
                  </a:lnTo>
                  <a:close/>
                </a:path>
              </a:pathLst>
            </a:custGeom>
            <a:solidFill>
              <a:srgbClr val="4F81BC"/>
            </a:solidFill>
          </p:spPr>
          <p:txBody>
            <a:bodyPr wrap="square" lIns="0" tIns="0" rIns="0" bIns="0" rtlCol="0"/>
            <a:lstStyle/>
            <a:p>
              <a:endParaRPr/>
            </a:p>
          </p:txBody>
        </p:sp>
        <p:sp>
          <p:nvSpPr>
            <p:cNvPr id="44" name="object 44"/>
            <p:cNvSpPr/>
            <p:nvPr/>
          </p:nvSpPr>
          <p:spPr>
            <a:xfrm>
              <a:off x="7644383" y="3499104"/>
              <a:ext cx="1069975" cy="914400"/>
            </a:xfrm>
            <a:custGeom>
              <a:avLst/>
              <a:gdLst/>
              <a:ahLst/>
              <a:cxnLst/>
              <a:rect l="l" t="t" r="r" b="b"/>
              <a:pathLst>
                <a:path w="1069975" h="914400">
                  <a:moveTo>
                    <a:pt x="0" y="152400"/>
                  </a:moveTo>
                  <a:lnTo>
                    <a:pt x="7766" y="104217"/>
                  </a:lnTo>
                  <a:lnTo>
                    <a:pt x="29394" y="62380"/>
                  </a:lnTo>
                  <a:lnTo>
                    <a:pt x="62380" y="29394"/>
                  </a:lnTo>
                  <a:lnTo>
                    <a:pt x="104217" y="7766"/>
                  </a:lnTo>
                  <a:lnTo>
                    <a:pt x="152400" y="0"/>
                  </a:lnTo>
                  <a:lnTo>
                    <a:pt x="917448" y="0"/>
                  </a:lnTo>
                  <a:lnTo>
                    <a:pt x="965630" y="7766"/>
                  </a:lnTo>
                  <a:lnTo>
                    <a:pt x="1007467" y="29394"/>
                  </a:lnTo>
                  <a:lnTo>
                    <a:pt x="1040453" y="62380"/>
                  </a:lnTo>
                  <a:lnTo>
                    <a:pt x="1062081" y="104217"/>
                  </a:lnTo>
                  <a:lnTo>
                    <a:pt x="1069848" y="152400"/>
                  </a:lnTo>
                  <a:lnTo>
                    <a:pt x="1069848" y="762000"/>
                  </a:lnTo>
                  <a:lnTo>
                    <a:pt x="1062081" y="810182"/>
                  </a:lnTo>
                  <a:lnTo>
                    <a:pt x="1040453" y="852019"/>
                  </a:lnTo>
                  <a:lnTo>
                    <a:pt x="1007467" y="885005"/>
                  </a:lnTo>
                  <a:lnTo>
                    <a:pt x="965630" y="906633"/>
                  </a:lnTo>
                  <a:lnTo>
                    <a:pt x="917448" y="914400"/>
                  </a:lnTo>
                  <a:lnTo>
                    <a:pt x="152400" y="914400"/>
                  </a:lnTo>
                  <a:lnTo>
                    <a:pt x="104217" y="906633"/>
                  </a:lnTo>
                  <a:lnTo>
                    <a:pt x="62380" y="885005"/>
                  </a:lnTo>
                  <a:lnTo>
                    <a:pt x="29394" y="852019"/>
                  </a:lnTo>
                  <a:lnTo>
                    <a:pt x="7766" y="810182"/>
                  </a:lnTo>
                  <a:lnTo>
                    <a:pt x="0" y="762000"/>
                  </a:lnTo>
                  <a:lnTo>
                    <a:pt x="0" y="152400"/>
                  </a:lnTo>
                  <a:close/>
                </a:path>
              </a:pathLst>
            </a:custGeom>
            <a:ln w="24383">
              <a:solidFill>
                <a:srgbClr val="385D89"/>
              </a:solidFill>
            </a:ln>
          </p:spPr>
          <p:txBody>
            <a:bodyPr wrap="square" lIns="0" tIns="0" rIns="0" bIns="0" rtlCol="0"/>
            <a:lstStyle/>
            <a:p>
              <a:endParaRPr/>
            </a:p>
          </p:txBody>
        </p:sp>
      </p:grpSp>
      <p:sp>
        <p:nvSpPr>
          <p:cNvPr id="45" name="object 45"/>
          <p:cNvSpPr txBox="1"/>
          <p:nvPr/>
        </p:nvSpPr>
        <p:spPr>
          <a:xfrm>
            <a:off x="6589222" y="3657091"/>
            <a:ext cx="527685" cy="574675"/>
          </a:xfrm>
          <a:prstGeom prst="rect">
            <a:avLst/>
          </a:prstGeom>
        </p:spPr>
        <p:txBody>
          <a:bodyPr vert="horz" wrap="square" lIns="0" tIns="12700" rIns="0" bIns="0" rtlCol="0">
            <a:spAutoFit/>
          </a:bodyPr>
          <a:lstStyle/>
          <a:p>
            <a:pPr marL="24130">
              <a:lnSpc>
                <a:spcPct val="100000"/>
              </a:lnSpc>
              <a:spcBef>
                <a:spcPts val="100"/>
              </a:spcBef>
            </a:pPr>
            <a:r>
              <a:rPr sz="1800" b="1" spc="-10" dirty="0">
                <a:solidFill>
                  <a:srgbClr val="FFFFFF"/>
                </a:solidFill>
                <a:latin typeface="Calibri"/>
                <a:cs typeface="Calibri"/>
              </a:rPr>
              <a:t>Send</a:t>
            </a:r>
            <a:endParaRPr sz="1800" dirty="0">
              <a:latin typeface="Calibri"/>
              <a:cs typeface="Calibri"/>
            </a:endParaRPr>
          </a:p>
          <a:p>
            <a:pPr>
              <a:lnSpc>
                <a:spcPct val="100000"/>
              </a:lnSpc>
              <a:spcBef>
                <a:spcPts val="5"/>
              </a:spcBef>
            </a:pPr>
            <a:r>
              <a:rPr sz="1800" b="1" spc="5" dirty="0">
                <a:solidFill>
                  <a:srgbClr val="FFFFFF"/>
                </a:solidFill>
                <a:latin typeface="Calibri"/>
                <a:cs typeface="Calibri"/>
              </a:rPr>
              <a:t>M</a:t>
            </a:r>
            <a:r>
              <a:rPr sz="1800" b="1" dirty="0">
                <a:solidFill>
                  <a:srgbClr val="FFFFFF"/>
                </a:solidFill>
                <a:latin typeface="Calibri"/>
                <a:cs typeface="Calibri"/>
              </a:rPr>
              <a:t>a</a:t>
            </a:r>
            <a:r>
              <a:rPr sz="1800" b="1" spc="-15" dirty="0">
                <a:solidFill>
                  <a:srgbClr val="FFFFFF"/>
                </a:solidFill>
                <a:latin typeface="Calibri"/>
                <a:cs typeface="Calibri"/>
              </a:rPr>
              <a:t>il</a:t>
            </a:r>
            <a:r>
              <a:rPr sz="1800" b="1" dirty="0">
                <a:solidFill>
                  <a:srgbClr val="FFFFFF"/>
                </a:solidFill>
                <a:latin typeface="Calibri"/>
                <a:cs typeface="Calibri"/>
              </a:rPr>
              <a:t>s</a:t>
            </a:r>
            <a:endParaRPr sz="1800" dirty="0">
              <a:latin typeface="Calibri"/>
              <a:cs typeface="Calibri"/>
            </a:endParaRPr>
          </a:p>
        </p:txBody>
      </p:sp>
      <p:pic>
        <p:nvPicPr>
          <p:cNvPr id="48" name="object 48"/>
          <p:cNvPicPr/>
          <p:nvPr/>
        </p:nvPicPr>
        <p:blipFill>
          <a:blip r:embed="rId15" cstate="print"/>
          <a:stretch>
            <a:fillRect/>
          </a:stretch>
        </p:blipFill>
        <p:spPr>
          <a:xfrm>
            <a:off x="5995274" y="3901693"/>
            <a:ext cx="214756" cy="116712"/>
          </a:xfrm>
          <a:prstGeom prst="rect">
            <a:avLst/>
          </a:prstGeom>
        </p:spPr>
      </p:pic>
      <p:grpSp>
        <p:nvGrpSpPr>
          <p:cNvPr id="49" name="object 49"/>
          <p:cNvGrpSpPr/>
          <p:nvPr/>
        </p:nvGrpSpPr>
        <p:grpSpPr>
          <a:xfrm>
            <a:off x="323786" y="5563648"/>
            <a:ext cx="1500505" cy="816610"/>
            <a:chOff x="323786" y="5563648"/>
            <a:chExt cx="1500505" cy="816610"/>
          </a:xfrm>
        </p:grpSpPr>
        <p:pic>
          <p:nvPicPr>
            <p:cNvPr id="50" name="object 50"/>
            <p:cNvPicPr/>
            <p:nvPr/>
          </p:nvPicPr>
          <p:blipFill>
            <a:blip r:embed="rId16" cstate="print"/>
            <a:stretch>
              <a:fillRect/>
            </a:stretch>
          </p:blipFill>
          <p:spPr>
            <a:xfrm>
              <a:off x="323786" y="5563648"/>
              <a:ext cx="1499964" cy="816437"/>
            </a:xfrm>
            <a:prstGeom prst="rect">
              <a:avLst/>
            </a:prstGeom>
          </p:spPr>
        </p:pic>
        <p:pic>
          <p:nvPicPr>
            <p:cNvPr id="51" name="object 51"/>
            <p:cNvPicPr/>
            <p:nvPr/>
          </p:nvPicPr>
          <p:blipFill>
            <a:blip r:embed="rId17" cstate="print"/>
            <a:stretch>
              <a:fillRect/>
            </a:stretch>
          </p:blipFill>
          <p:spPr>
            <a:xfrm>
              <a:off x="358140" y="5573268"/>
              <a:ext cx="1429511" cy="752855"/>
            </a:xfrm>
            <a:prstGeom prst="rect">
              <a:avLst/>
            </a:prstGeom>
          </p:spPr>
        </p:pic>
        <p:sp>
          <p:nvSpPr>
            <p:cNvPr id="52" name="object 52"/>
            <p:cNvSpPr/>
            <p:nvPr/>
          </p:nvSpPr>
          <p:spPr>
            <a:xfrm>
              <a:off x="358140" y="5573268"/>
              <a:ext cx="1430020" cy="753110"/>
            </a:xfrm>
            <a:custGeom>
              <a:avLst/>
              <a:gdLst/>
              <a:ahLst/>
              <a:cxnLst/>
              <a:rect l="l" t="t" r="r" b="b"/>
              <a:pathLst>
                <a:path w="1430020" h="753110">
                  <a:moveTo>
                    <a:pt x="376428" y="0"/>
                  </a:moveTo>
                  <a:lnTo>
                    <a:pt x="376428" y="188213"/>
                  </a:lnTo>
                  <a:lnTo>
                    <a:pt x="1429511" y="188213"/>
                  </a:lnTo>
                  <a:lnTo>
                    <a:pt x="1429511" y="564641"/>
                  </a:lnTo>
                  <a:lnTo>
                    <a:pt x="376428" y="564641"/>
                  </a:lnTo>
                  <a:lnTo>
                    <a:pt x="376428" y="752855"/>
                  </a:lnTo>
                  <a:lnTo>
                    <a:pt x="0" y="376427"/>
                  </a:lnTo>
                  <a:lnTo>
                    <a:pt x="376428" y="0"/>
                  </a:lnTo>
                  <a:close/>
                </a:path>
              </a:pathLst>
            </a:custGeom>
            <a:ln w="9144">
              <a:solidFill>
                <a:srgbClr val="97B853"/>
              </a:solidFill>
            </a:ln>
          </p:spPr>
          <p:txBody>
            <a:bodyPr wrap="square" lIns="0" tIns="0" rIns="0" bIns="0" rtlCol="0"/>
            <a:lstStyle/>
            <a:p>
              <a:endParaRPr/>
            </a:p>
          </p:txBody>
        </p:sp>
      </p:grpSp>
      <p:sp>
        <p:nvSpPr>
          <p:cNvPr id="53" name="object 53"/>
          <p:cNvSpPr txBox="1"/>
          <p:nvPr/>
        </p:nvSpPr>
        <p:spPr>
          <a:xfrm>
            <a:off x="721868" y="5732170"/>
            <a:ext cx="91630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Ou</a:t>
            </a:r>
            <a:r>
              <a:rPr sz="2400" spc="10" dirty="0">
                <a:latin typeface="Calibri"/>
                <a:cs typeface="Calibri"/>
              </a:rPr>
              <a:t>t</a:t>
            </a:r>
            <a:r>
              <a:rPr sz="2400" spc="5" dirty="0">
                <a:latin typeface="Calibri"/>
                <a:cs typeface="Calibri"/>
              </a:rPr>
              <a:t>pu</a:t>
            </a:r>
            <a:r>
              <a:rPr sz="2400" dirty="0">
                <a:latin typeface="Calibri"/>
                <a:cs typeface="Calibri"/>
              </a:rPr>
              <a:t>t</a:t>
            </a:r>
            <a:endParaRPr sz="2400">
              <a:latin typeface="Calibri"/>
              <a:cs typeface="Calibri"/>
            </a:endParaRPr>
          </a:p>
        </p:txBody>
      </p:sp>
      <p:grpSp>
        <p:nvGrpSpPr>
          <p:cNvPr id="54" name="object 54"/>
          <p:cNvGrpSpPr/>
          <p:nvPr/>
        </p:nvGrpSpPr>
        <p:grpSpPr>
          <a:xfrm>
            <a:off x="3389748" y="5053870"/>
            <a:ext cx="4292600" cy="1649730"/>
            <a:chOff x="3389748" y="5053870"/>
            <a:chExt cx="4292600" cy="1649730"/>
          </a:xfrm>
        </p:grpSpPr>
        <p:pic>
          <p:nvPicPr>
            <p:cNvPr id="55" name="object 55"/>
            <p:cNvPicPr/>
            <p:nvPr/>
          </p:nvPicPr>
          <p:blipFill>
            <a:blip r:embed="rId18" cstate="print"/>
            <a:stretch>
              <a:fillRect/>
            </a:stretch>
          </p:blipFill>
          <p:spPr>
            <a:xfrm>
              <a:off x="3389748" y="5053870"/>
              <a:ext cx="4292108" cy="1649691"/>
            </a:xfrm>
            <a:prstGeom prst="rect">
              <a:avLst/>
            </a:prstGeom>
          </p:spPr>
        </p:pic>
        <p:pic>
          <p:nvPicPr>
            <p:cNvPr id="56" name="object 56"/>
            <p:cNvPicPr/>
            <p:nvPr/>
          </p:nvPicPr>
          <p:blipFill>
            <a:blip r:embed="rId19" cstate="print"/>
            <a:stretch>
              <a:fillRect/>
            </a:stretch>
          </p:blipFill>
          <p:spPr>
            <a:xfrm>
              <a:off x="3430524" y="5073396"/>
              <a:ext cx="4215383" cy="1572768"/>
            </a:xfrm>
            <a:prstGeom prst="rect">
              <a:avLst/>
            </a:prstGeom>
          </p:spPr>
        </p:pic>
        <p:sp>
          <p:nvSpPr>
            <p:cNvPr id="57" name="object 57"/>
            <p:cNvSpPr/>
            <p:nvPr/>
          </p:nvSpPr>
          <p:spPr>
            <a:xfrm>
              <a:off x="3430524" y="5073396"/>
              <a:ext cx="4215765" cy="1572895"/>
            </a:xfrm>
            <a:custGeom>
              <a:avLst/>
              <a:gdLst/>
              <a:ahLst/>
              <a:cxnLst/>
              <a:rect l="l" t="t" r="r" b="b"/>
              <a:pathLst>
                <a:path w="4215765" h="1572895">
                  <a:moveTo>
                    <a:pt x="0" y="0"/>
                  </a:moveTo>
                  <a:lnTo>
                    <a:pt x="4215383" y="0"/>
                  </a:lnTo>
                  <a:lnTo>
                    <a:pt x="4215383" y="1572767"/>
                  </a:lnTo>
                  <a:lnTo>
                    <a:pt x="0" y="1572767"/>
                  </a:lnTo>
                  <a:lnTo>
                    <a:pt x="0" y="0"/>
                  </a:lnTo>
                  <a:close/>
                </a:path>
                <a:path w="4215765" h="1572895">
                  <a:moveTo>
                    <a:pt x="0" y="0"/>
                  </a:moveTo>
                  <a:lnTo>
                    <a:pt x="196596" y="196595"/>
                  </a:lnTo>
                </a:path>
                <a:path w="4215765" h="1572895">
                  <a:moveTo>
                    <a:pt x="0" y="1572767"/>
                  </a:moveTo>
                  <a:lnTo>
                    <a:pt x="196596" y="1376171"/>
                  </a:lnTo>
                </a:path>
                <a:path w="4215765" h="1572895">
                  <a:moveTo>
                    <a:pt x="4215383" y="0"/>
                  </a:moveTo>
                  <a:lnTo>
                    <a:pt x="4018787" y="196595"/>
                  </a:lnTo>
                </a:path>
                <a:path w="4215765" h="1572895">
                  <a:moveTo>
                    <a:pt x="4215383" y="1572767"/>
                  </a:moveTo>
                  <a:lnTo>
                    <a:pt x="4018787" y="1376171"/>
                  </a:lnTo>
                </a:path>
              </a:pathLst>
            </a:custGeom>
            <a:ln w="9144">
              <a:solidFill>
                <a:srgbClr val="000000"/>
              </a:solidFill>
            </a:ln>
          </p:spPr>
          <p:txBody>
            <a:bodyPr wrap="square" lIns="0" tIns="0" rIns="0" bIns="0" rtlCol="0"/>
            <a:lstStyle/>
            <a:p>
              <a:endParaRPr/>
            </a:p>
          </p:txBody>
        </p:sp>
      </p:grpSp>
      <p:sp>
        <p:nvSpPr>
          <p:cNvPr id="58" name="object 58"/>
          <p:cNvSpPr txBox="1"/>
          <p:nvPr/>
        </p:nvSpPr>
        <p:spPr>
          <a:xfrm>
            <a:off x="3810000" y="5732169"/>
            <a:ext cx="3429000" cy="303928"/>
          </a:xfrm>
          <a:prstGeom prst="rect">
            <a:avLst/>
          </a:prstGeom>
          <a:ln w="9144">
            <a:solidFill>
              <a:srgbClr val="000000"/>
            </a:solidFill>
          </a:ln>
        </p:spPr>
        <p:txBody>
          <a:bodyPr vert="horz" wrap="square" lIns="0" tIns="26669" rIns="0" bIns="0" rtlCol="0">
            <a:spAutoFit/>
          </a:bodyPr>
          <a:lstStyle/>
          <a:p>
            <a:pPr algn="ctr">
              <a:lnSpc>
                <a:spcPct val="100000"/>
              </a:lnSpc>
              <a:spcBef>
                <a:spcPts val="209"/>
              </a:spcBef>
            </a:pPr>
            <a:r>
              <a:rPr sz="1800" b="1" spc="-5" dirty="0">
                <a:latin typeface="Calibri"/>
                <a:cs typeface="Calibri"/>
              </a:rPr>
              <a:t>Send</a:t>
            </a:r>
            <a:r>
              <a:rPr sz="1800" b="1" spc="-30" dirty="0">
                <a:latin typeface="Calibri"/>
                <a:cs typeface="Calibri"/>
              </a:rPr>
              <a:t> </a:t>
            </a:r>
            <a:r>
              <a:rPr sz="1800" b="1" spc="-5" dirty="0">
                <a:latin typeface="Calibri"/>
                <a:cs typeface="Calibri"/>
              </a:rPr>
              <a:t>Mails</a:t>
            </a:r>
            <a:r>
              <a:rPr sz="1800" b="1" spc="-10" dirty="0">
                <a:latin typeface="Calibri"/>
                <a:cs typeface="Calibri"/>
              </a:rPr>
              <a:t> </a:t>
            </a:r>
            <a:r>
              <a:rPr sz="1800" b="1" spc="-15" dirty="0">
                <a:latin typeface="Calibri"/>
                <a:cs typeface="Calibri"/>
              </a:rPr>
              <a:t>to</a:t>
            </a:r>
            <a:r>
              <a:rPr sz="1800" b="1" spc="5" dirty="0">
                <a:latin typeface="Calibri"/>
                <a:cs typeface="Calibri"/>
              </a:rPr>
              <a:t> </a:t>
            </a:r>
            <a:r>
              <a:rPr sz="1800" b="1" spc="-30" dirty="0">
                <a:latin typeface="Calibri"/>
                <a:cs typeface="Calibri"/>
              </a:rPr>
              <a:t>Valid</a:t>
            </a:r>
            <a:r>
              <a:rPr sz="1800" b="1" dirty="0">
                <a:latin typeface="Calibri"/>
                <a:cs typeface="Calibri"/>
              </a:rPr>
              <a:t> </a:t>
            </a:r>
            <a:r>
              <a:rPr sz="1800" b="1" spc="-5" dirty="0">
                <a:latin typeface="Calibri"/>
                <a:cs typeface="Calibri"/>
              </a:rPr>
              <a:t>Mails</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726" y="189941"/>
            <a:ext cx="3368675" cy="695325"/>
          </a:xfrm>
          <a:prstGeom prst="rect">
            <a:avLst/>
          </a:prstGeom>
        </p:spPr>
        <p:txBody>
          <a:bodyPr vert="horz" wrap="square" lIns="0" tIns="12065" rIns="0" bIns="0" rtlCol="0">
            <a:spAutoFit/>
          </a:bodyPr>
          <a:lstStyle/>
          <a:p>
            <a:pPr marL="12700">
              <a:lnSpc>
                <a:spcPct val="100000"/>
              </a:lnSpc>
              <a:spcBef>
                <a:spcPts val="95"/>
              </a:spcBef>
            </a:pPr>
            <a:r>
              <a:rPr spc="-10" dirty="0"/>
              <a:t>Input:</a:t>
            </a:r>
            <a:r>
              <a:rPr dirty="0"/>
              <a:t> </a:t>
            </a:r>
            <a:r>
              <a:rPr spc="-20" dirty="0"/>
              <a:t>CSV</a:t>
            </a:r>
            <a:r>
              <a:rPr spc="-50" dirty="0"/>
              <a:t> </a:t>
            </a:r>
            <a:r>
              <a:rPr spc="-5" dirty="0"/>
              <a:t>File</a:t>
            </a:r>
          </a:p>
        </p:txBody>
      </p:sp>
      <p:grpSp>
        <p:nvGrpSpPr>
          <p:cNvPr id="3" name="object 3"/>
          <p:cNvGrpSpPr/>
          <p:nvPr/>
        </p:nvGrpSpPr>
        <p:grpSpPr>
          <a:xfrm>
            <a:off x="6766559" y="1737360"/>
            <a:ext cx="2269490" cy="3801745"/>
            <a:chOff x="6766559" y="1737360"/>
            <a:chExt cx="2269490" cy="3801745"/>
          </a:xfrm>
        </p:grpSpPr>
        <p:pic>
          <p:nvPicPr>
            <p:cNvPr id="4" name="object 4"/>
            <p:cNvPicPr/>
            <p:nvPr/>
          </p:nvPicPr>
          <p:blipFill>
            <a:blip r:embed="rId2" cstate="print"/>
            <a:stretch>
              <a:fillRect/>
            </a:stretch>
          </p:blipFill>
          <p:spPr>
            <a:xfrm>
              <a:off x="6818731" y="1768217"/>
              <a:ext cx="2213532" cy="3770889"/>
            </a:xfrm>
            <a:prstGeom prst="rect">
              <a:avLst/>
            </a:prstGeom>
          </p:spPr>
        </p:pic>
        <p:pic>
          <p:nvPicPr>
            <p:cNvPr id="5" name="object 5"/>
            <p:cNvPicPr/>
            <p:nvPr/>
          </p:nvPicPr>
          <p:blipFill>
            <a:blip r:embed="rId3" cstate="print"/>
            <a:stretch>
              <a:fillRect/>
            </a:stretch>
          </p:blipFill>
          <p:spPr>
            <a:xfrm>
              <a:off x="6766559" y="1737360"/>
              <a:ext cx="2269108" cy="3582797"/>
            </a:xfrm>
            <a:prstGeom prst="rect">
              <a:avLst/>
            </a:prstGeom>
          </p:spPr>
        </p:pic>
        <p:pic>
          <p:nvPicPr>
            <p:cNvPr id="6" name="object 6"/>
            <p:cNvPicPr/>
            <p:nvPr/>
          </p:nvPicPr>
          <p:blipFill>
            <a:blip r:embed="rId4" cstate="print"/>
            <a:stretch>
              <a:fillRect/>
            </a:stretch>
          </p:blipFill>
          <p:spPr>
            <a:xfrm>
              <a:off x="6859523" y="1787652"/>
              <a:ext cx="2136648" cy="3694176"/>
            </a:xfrm>
            <a:prstGeom prst="rect">
              <a:avLst/>
            </a:prstGeom>
          </p:spPr>
        </p:pic>
      </p:grpSp>
      <p:sp>
        <p:nvSpPr>
          <p:cNvPr id="7" name="object 7"/>
          <p:cNvSpPr txBox="1"/>
          <p:nvPr/>
        </p:nvSpPr>
        <p:spPr>
          <a:xfrm>
            <a:off x="6859396" y="2548362"/>
            <a:ext cx="2136775" cy="1960792"/>
          </a:xfrm>
          <a:prstGeom prst="rect">
            <a:avLst/>
          </a:prstGeom>
          <a:ln w="9144">
            <a:solidFill>
              <a:srgbClr val="46AAC5"/>
            </a:solidFill>
          </a:ln>
        </p:spPr>
        <p:txBody>
          <a:bodyPr vert="horz" wrap="square" lIns="0" tIns="29209" rIns="0" bIns="0" rtlCol="0">
            <a:spAutoFit/>
          </a:bodyPr>
          <a:lstStyle/>
          <a:p>
            <a:pPr marL="92075" marR="298450">
              <a:lnSpc>
                <a:spcPct val="100000"/>
              </a:lnSpc>
              <a:spcBef>
                <a:spcPts val="229"/>
              </a:spcBef>
            </a:pPr>
            <a:r>
              <a:rPr sz="1800" spc="-5" dirty="0">
                <a:latin typeface="Calibri"/>
                <a:cs typeface="Calibri"/>
              </a:rPr>
              <a:t>This</a:t>
            </a:r>
            <a:r>
              <a:rPr sz="1800" dirty="0">
                <a:latin typeface="Calibri"/>
                <a:cs typeface="Calibri"/>
              </a:rPr>
              <a:t> </a:t>
            </a:r>
            <a:r>
              <a:rPr sz="1800" spc="-15" dirty="0">
                <a:latin typeface="Calibri"/>
                <a:cs typeface="Calibri"/>
              </a:rPr>
              <a:t>CSV</a:t>
            </a:r>
            <a:r>
              <a:rPr sz="1800" dirty="0">
                <a:latin typeface="Calibri"/>
                <a:cs typeface="Calibri"/>
              </a:rPr>
              <a:t> </a:t>
            </a:r>
            <a:r>
              <a:rPr sz="1800" spc="-10" dirty="0">
                <a:latin typeface="Calibri"/>
                <a:cs typeface="Calibri"/>
              </a:rPr>
              <a:t>File </a:t>
            </a:r>
            <a:r>
              <a:rPr sz="1800" spc="-5" dirty="0">
                <a:latin typeface="Calibri"/>
                <a:cs typeface="Calibri"/>
              </a:rPr>
              <a:t> </a:t>
            </a:r>
            <a:r>
              <a:rPr sz="1800" spc="-10" dirty="0">
                <a:latin typeface="Calibri"/>
                <a:cs typeface="Calibri"/>
              </a:rPr>
              <a:t>Contains </a:t>
            </a:r>
            <a:r>
              <a:rPr sz="1800" dirty="0">
                <a:latin typeface="Calibri"/>
                <a:cs typeface="Calibri"/>
              </a:rPr>
              <a:t>a</a:t>
            </a:r>
            <a:r>
              <a:rPr sz="1800" spc="-45" dirty="0">
                <a:latin typeface="Calibri"/>
                <a:cs typeface="Calibri"/>
              </a:rPr>
              <a:t> </a:t>
            </a:r>
            <a:r>
              <a:rPr sz="1800" spc="-10" dirty="0">
                <a:latin typeface="Calibri"/>
                <a:cs typeface="Calibri"/>
              </a:rPr>
              <a:t>mixture </a:t>
            </a:r>
            <a:r>
              <a:rPr sz="1800" spc="-390" dirty="0">
                <a:latin typeface="Calibri"/>
                <a:cs typeface="Calibri"/>
              </a:rPr>
              <a:t> </a:t>
            </a:r>
            <a:r>
              <a:rPr sz="1800" dirty="0">
                <a:latin typeface="Calibri"/>
                <a:cs typeface="Calibri"/>
              </a:rPr>
              <a:t>Of </a:t>
            </a:r>
            <a:r>
              <a:rPr sz="1800" spc="-20" dirty="0">
                <a:latin typeface="Calibri"/>
                <a:cs typeface="Calibri"/>
              </a:rPr>
              <a:t>Valid </a:t>
            </a:r>
            <a:r>
              <a:rPr sz="1800" dirty="0">
                <a:latin typeface="Calibri"/>
                <a:cs typeface="Calibri"/>
              </a:rPr>
              <a:t>&amp; </a:t>
            </a:r>
            <a:r>
              <a:rPr sz="1800" spc="-15" dirty="0">
                <a:latin typeface="Calibri"/>
                <a:cs typeface="Calibri"/>
              </a:rPr>
              <a:t>Invalid </a:t>
            </a:r>
            <a:r>
              <a:rPr sz="1800" spc="-10" dirty="0">
                <a:latin typeface="Calibri"/>
                <a:cs typeface="Calibri"/>
              </a:rPr>
              <a:t> </a:t>
            </a:r>
            <a:r>
              <a:rPr sz="1800" spc="-5" dirty="0">
                <a:latin typeface="Calibri"/>
                <a:cs typeface="Calibri"/>
              </a:rPr>
              <a:t>Mails.</a:t>
            </a:r>
            <a:endParaRPr sz="1800" dirty="0">
              <a:latin typeface="Calibri"/>
              <a:cs typeface="Calibri"/>
            </a:endParaRPr>
          </a:p>
          <a:p>
            <a:pPr marL="92075" marR="457200">
              <a:lnSpc>
                <a:spcPct val="100000"/>
              </a:lnSpc>
              <a:spcBef>
                <a:spcPts val="5"/>
              </a:spcBef>
            </a:pPr>
            <a:r>
              <a:rPr sz="1800" spc="-5" dirty="0">
                <a:latin typeface="Calibri"/>
                <a:cs typeface="Calibri"/>
              </a:rPr>
              <a:t>Our </a:t>
            </a:r>
            <a:r>
              <a:rPr sz="1800" spc="-25" dirty="0">
                <a:latin typeface="Calibri"/>
                <a:cs typeface="Calibri"/>
              </a:rPr>
              <a:t>system </a:t>
            </a:r>
            <a:r>
              <a:rPr sz="1800" spc="-20" dirty="0">
                <a:latin typeface="Calibri"/>
                <a:cs typeface="Calibri"/>
              </a:rPr>
              <a:t>takes </a:t>
            </a:r>
            <a:r>
              <a:rPr sz="1800" spc="-395" dirty="0">
                <a:latin typeface="Calibri"/>
                <a:cs typeface="Calibri"/>
              </a:rPr>
              <a:t> </a:t>
            </a:r>
            <a:r>
              <a:rPr sz="1800" spc="-5" dirty="0">
                <a:latin typeface="Calibri"/>
                <a:cs typeface="Calibri"/>
              </a:rPr>
              <a:t>this</a:t>
            </a:r>
            <a:r>
              <a:rPr sz="1800" spc="5" dirty="0">
                <a:latin typeface="Calibri"/>
                <a:cs typeface="Calibri"/>
              </a:rPr>
              <a:t> </a:t>
            </a:r>
            <a:r>
              <a:rPr sz="1800" dirty="0">
                <a:latin typeface="Calibri"/>
                <a:cs typeface="Calibri"/>
              </a:rPr>
              <a:t>as</a:t>
            </a:r>
            <a:r>
              <a:rPr sz="1800" spc="-20" dirty="0">
                <a:latin typeface="Calibri"/>
                <a:cs typeface="Calibri"/>
              </a:rPr>
              <a:t> </a:t>
            </a:r>
            <a:r>
              <a:rPr sz="1800" spc="-10" dirty="0">
                <a:latin typeface="Calibri"/>
                <a:cs typeface="Calibri"/>
              </a:rPr>
              <a:t>input.</a:t>
            </a:r>
            <a:endParaRPr sz="1800" dirty="0">
              <a:latin typeface="Calibri"/>
              <a:cs typeface="Calibri"/>
            </a:endParaRPr>
          </a:p>
          <a:p>
            <a:pPr>
              <a:lnSpc>
                <a:spcPct val="100000"/>
              </a:lnSpc>
              <a:spcBef>
                <a:spcPts val="25"/>
              </a:spcBef>
            </a:pPr>
            <a:endParaRPr sz="1750" dirty="0">
              <a:latin typeface="Calibri"/>
              <a:cs typeface="Calibri"/>
            </a:endParaRPr>
          </a:p>
        </p:txBody>
      </p:sp>
      <p:pic>
        <p:nvPicPr>
          <p:cNvPr id="16" name="Picture 15">
            <a:extLst>
              <a:ext uri="{FF2B5EF4-FFF2-40B4-BE49-F238E27FC236}">
                <a16:creationId xmlns:a16="http://schemas.microsoft.com/office/drawing/2014/main" id="{908F39DC-4CBB-D275-F2A1-7DF9A7B735BD}"/>
              </a:ext>
            </a:extLst>
          </p:cNvPr>
          <p:cNvPicPr>
            <a:picLocks noChangeAspect="1"/>
          </p:cNvPicPr>
          <p:nvPr/>
        </p:nvPicPr>
        <p:blipFill>
          <a:blip r:embed="rId5"/>
          <a:stretch>
            <a:fillRect/>
          </a:stretch>
        </p:blipFill>
        <p:spPr>
          <a:xfrm>
            <a:off x="762001" y="1143000"/>
            <a:ext cx="5181600" cy="541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0879" y="189941"/>
            <a:ext cx="5307965" cy="695325"/>
          </a:xfrm>
          <a:prstGeom prst="rect">
            <a:avLst/>
          </a:prstGeom>
        </p:spPr>
        <p:txBody>
          <a:bodyPr vert="horz" wrap="square" lIns="0" tIns="12065" rIns="0" bIns="0" rtlCol="0">
            <a:spAutoFit/>
          </a:bodyPr>
          <a:lstStyle/>
          <a:p>
            <a:pPr marL="12700">
              <a:lnSpc>
                <a:spcPct val="100000"/>
              </a:lnSpc>
              <a:spcBef>
                <a:spcPts val="95"/>
              </a:spcBef>
            </a:pPr>
            <a:r>
              <a:rPr spc="-20" dirty="0"/>
              <a:t>Detecting</a:t>
            </a:r>
            <a:r>
              <a:rPr spc="-5" dirty="0"/>
              <a:t> </a:t>
            </a:r>
            <a:r>
              <a:rPr spc="-25" dirty="0"/>
              <a:t>Invalid</a:t>
            </a:r>
            <a:r>
              <a:rPr spc="-15" dirty="0"/>
              <a:t> </a:t>
            </a:r>
            <a:r>
              <a:rPr spc="-10" dirty="0"/>
              <a:t>Mails</a:t>
            </a:r>
          </a:p>
        </p:txBody>
      </p:sp>
      <p:pic>
        <p:nvPicPr>
          <p:cNvPr id="5" name="Picture 4">
            <a:extLst>
              <a:ext uri="{FF2B5EF4-FFF2-40B4-BE49-F238E27FC236}">
                <a16:creationId xmlns:a16="http://schemas.microsoft.com/office/drawing/2014/main" id="{007FB944-DBBB-B667-06DB-B8E56D74DFAD}"/>
              </a:ext>
            </a:extLst>
          </p:cNvPr>
          <p:cNvPicPr>
            <a:picLocks noChangeAspect="1"/>
          </p:cNvPicPr>
          <p:nvPr/>
        </p:nvPicPr>
        <p:blipFill>
          <a:blip r:embed="rId2"/>
          <a:stretch>
            <a:fillRect/>
          </a:stretch>
        </p:blipFill>
        <p:spPr>
          <a:xfrm>
            <a:off x="1219200" y="1066800"/>
            <a:ext cx="6049644" cy="54863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1430" rIns="0" bIns="0" rtlCol="0">
            <a:spAutoFit/>
          </a:bodyPr>
          <a:lstStyle/>
          <a:p>
            <a:pPr marL="13335">
              <a:lnSpc>
                <a:spcPct val="100000"/>
              </a:lnSpc>
              <a:spcBef>
                <a:spcPts val="90"/>
              </a:spcBef>
            </a:pPr>
            <a:r>
              <a:rPr spc="-15" dirty="0"/>
              <a:t>Screenshots</a:t>
            </a:r>
            <a:r>
              <a:rPr spc="15" dirty="0"/>
              <a:t> </a:t>
            </a:r>
            <a:r>
              <a:rPr spc="-5" dirty="0"/>
              <a:t>of</a:t>
            </a:r>
            <a:r>
              <a:rPr spc="-10" dirty="0"/>
              <a:t> </a:t>
            </a:r>
            <a:r>
              <a:rPr spc="-5" dirty="0"/>
              <a:t>The</a:t>
            </a:r>
            <a:r>
              <a:rPr spc="-15" dirty="0"/>
              <a:t> Project</a:t>
            </a:r>
          </a:p>
        </p:txBody>
      </p:sp>
      <p:pic>
        <p:nvPicPr>
          <p:cNvPr id="6" name="Picture 5">
            <a:extLst>
              <a:ext uri="{FF2B5EF4-FFF2-40B4-BE49-F238E27FC236}">
                <a16:creationId xmlns:a16="http://schemas.microsoft.com/office/drawing/2014/main" id="{8A642647-94C3-9333-56FA-F3F9E009B52A}"/>
              </a:ext>
            </a:extLst>
          </p:cNvPr>
          <p:cNvPicPr>
            <a:picLocks noChangeAspect="1"/>
          </p:cNvPicPr>
          <p:nvPr/>
        </p:nvPicPr>
        <p:blipFill>
          <a:blip r:embed="rId2"/>
          <a:stretch>
            <a:fillRect/>
          </a:stretch>
        </p:blipFill>
        <p:spPr>
          <a:xfrm>
            <a:off x="762000" y="1676399"/>
            <a:ext cx="7696200" cy="4572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3485" y="332943"/>
            <a:ext cx="2637155" cy="695325"/>
          </a:xfrm>
          <a:prstGeom prst="rect">
            <a:avLst/>
          </a:prstGeom>
        </p:spPr>
        <p:txBody>
          <a:bodyPr vert="horz" wrap="square" lIns="0" tIns="12065" rIns="0" bIns="0" rtlCol="0">
            <a:spAutoFit/>
          </a:bodyPr>
          <a:lstStyle/>
          <a:p>
            <a:pPr marL="12700">
              <a:lnSpc>
                <a:spcPct val="100000"/>
              </a:lnSpc>
              <a:spcBef>
                <a:spcPts val="95"/>
              </a:spcBef>
            </a:pPr>
            <a:r>
              <a:rPr spc="-15" dirty="0"/>
              <a:t>Home</a:t>
            </a:r>
            <a:r>
              <a:rPr spc="-55" dirty="0"/>
              <a:t> </a:t>
            </a:r>
            <a:r>
              <a:rPr spc="-45" dirty="0"/>
              <a:t>Page</a:t>
            </a:r>
          </a:p>
        </p:txBody>
      </p:sp>
      <p:pic>
        <p:nvPicPr>
          <p:cNvPr id="5" name="Picture 4">
            <a:extLst>
              <a:ext uri="{FF2B5EF4-FFF2-40B4-BE49-F238E27FC236}">
                <a16:creationId xmlns:a16="http://schemas.microsoft.com/office/drawing/2014/main" id="{B815DF25-8AE6-70C4-AC81-96E650A1575D}"/>
              </a:ext>
            </a:extLst>
          </p:cNvPr>
          <p:cNvPicPr>
            <a:picLocks noChangeAspect="1"/>
          </p:cNvPicPr>
          <p:nvPr/>
        </p:nvPicPr>
        <p:blipFill>
          <a:blip r:embed="rId2"/>
          <a:stretch>
            <a:fillRect/>
          </a:stretch>
        </p:blipFill>
        <p:spPr>
          <a:xfrm>
            <a:off x="609600" y="1219200"/>
            <a:ext cx="8153400" cy="51386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772</Words>
  <Application>Microsoft Office PowerPoint</Application>
  <PresentationFormat>On-screen Show (4:3)</PresentationFormat>
  <Paragraphs>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MT</vt:lpstr>
      <vt:lpstr>Calibri</vt:lpstr>
      <vt:lpstr>Roboto</vt:lpstr>
      <vt:lpstr>Times New Roman</vt:lpstr>
      <vt:lpstr>Office Theme</vt:lpstr>
      <vt:lpstr>PowerPoint Presentation</vt:lpstr>
      <vt:lpstr>Objective</vt:lpstr>
      <vt:lpstr>Flow of the Project</vt:lpstr>
      <vt:lpstr>Use Cases of the Project</vt:lpstr>
      <vt:lpstr>TASK 1: Identify Mails From CSV File</vt:lpstr>
      <vt:lpstr>Input: CSV File</vt:lpstr>
      <vt:lpstr>Detecting Invalid Mails</vt:lpstr>
      <vt:lpstr>Screenshots of The Project</vt:lpstr>
      <vt:lpstr>Home Page</vt:lpstr>
      <vt:lpstr>Mail has been Sent</vt:lpstr>
      <vt:lpstr>PowerPoint Presentation</vt:lpstr>
      <vt:lpstr>PowerPoint Presentation</vt:lpstr>
      <vt:lpstr>PowerPoint Presentation</vt:lpstr>
      <vt:lpstr>PowerPoint Presentation</vt:lpstr>
      <vt:lpstr>Style.css</vt:lpstr>
      <vt:lpstr>Tools Used</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Gupta</dc:creator>
  <cp:lastModifiedBy>Tanya Gupta</cp:lastModifiedBy>
  <cp:revision>3</cp:revision>
  <dcterms:created xsi:type="dcterms:W3CDTF">2023-06-14T03:20:21Z</dcterms:created>
  <dcterms:modified xsi:type="dcterms:W3CDTF">2023-06-14T05:24:29Z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2022-06-30T00:00:00Z</vt:filetime>
  </property>
  <property fmtid="{D5CDD505-2E9C-101B-9397-08002B2CF9AE}" pid="3" name="Creator">
    <vt:lpwstr>Microsoft® PowerPoint® 2016</vt:lpwstr>
  </property>
  <property fmtid="{D5CDD505-2E9C-101B-9397-08002B2CF9AE}" pid="4" name="LastSaved">
    <vt:filetime>2023-06-14T00:00:00Z</vt:filetime>
  </property>
</Properties>
</file>