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58" r:id="rId6"/>
    <p:sldId id="269" r:id="rId7"/>
    <p:sldId id="259" r:id="rId8"/>
    <p:sldId id="260" r:id="rId9"/>
    <p:sldId id="279" r:id="rId10"/>
    <p:sldId id="271" r:id="rId11"/>
    <p:sldId id="275" r:id="rId12"/>
    <p:sldId id="272" r:id="rId13"/>
    <p:sldId id="273" r:id="rId14"/>
    <p:sldId id="274" r:id="rId15"/>
    <p:sldId id="261" r:id="rId16"/>
    <p:sldId id="262" r:id="rId17"/>
    <p:sldId id="268" r:id="rId18"/>
  </p:sldIdLst>
  <p:sldSz cx="9144000" cy="6858000" type="screen4x3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591" autoAdjust="0"/>
  </p:normalViewPr>
  <p:slideViewPr>
    <p:cSldViewPr>
      <p:cViewPr varScale="1">
        <p:scale>
          <a:sx n="76" d="100"/>
          <a:sy n="76" d="100"/>
        </p:scale>
        <p:origin x="1421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9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7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65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8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4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7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5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8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</a:t>
            </a:r>
            <a:r>
              <a:rPr lang="en-US" dirty="0"/>
              <a:t>(Prototype)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5508104" y="38610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Возвращаем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772" y="395362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0" y="1556792"/>
            <a:ext cx="84604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508104" y="29609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450" y="5373216"/>
            <a:ext cx="5011621" cy="873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8450" y="1484784"/>
            <a:ext cx="479559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024" y="0"/>
            <a:ext cx="65882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 shape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508104" y="538950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Копия группы содержит копию всех фигур, находящихся внутри группы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86429" y="4437112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274" y="0"/>
            <a:ext cx="915927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0" y="1700808"/>
            <a:ext cx="9032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/>
              <a:t>Клонированный 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Специфицирование новых объектов путем изменения структуры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pPr lvl="1"/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pPr lvl="1"/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2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2"/>
            <a:r>
              <a:rPr lang="ru-RU" dirty="0"/>
              <a:t>Внутри объекта присутствуют круговые ссылки.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создать копию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Решение, которое не работает</a:t>
            </a:r>
          </a:p>
          <a:p>
            <a:pPr lvl="1"/>
            <a:r>
              <a:rPr lang="ru-RU" dirty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/>
              <a:t>Проблема 1</a:t>
            </a:r>
          </a:p>
          <a:p>
            <a:pPr lvl="1"/>
            <a:r>
              <a:rPr lang="ru-RU" dirty="0"/>
              <a:t>Часть состояния объекта может быть приватной</a:t>
            </a:r>
          </a:p>
          <a:p>
            <a:r>
              <a:rPr lang="ru-RU" dirty="0"/>
              <a:t>Проблема 2</a:t>
            </a:r>
          </a:p>
          <a:p>
            <a:pPr lvl="1"/>
            <a:r>
              <a:rPr lang="ru-RU" dirty="0"/>
              <a:t>Копирующий код зависит от классов копируемых объектов</a:t>
            </a:r>
          </a:p>
          <a:p>
            <a:pPr lvl="1"/>
            <a:r>
              <a:rPr lang="ru-RU" dirty="0"/>
              <a:t>Нельзя скопировать объект, зная лишь интерфейс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копирования должна выполняться самим объектом</a:t>
            </a:r>
          </a:p>
          <a:p>
            <a:pPr lvl="1"/>
            <a:r>
              <a:rPr lang="ru-RU" dirty="0"/>
              <a:t>Решается доступ к приватным полям</a:t>
            </a:r>
          </a:p>
          <a:p>
            <a:r>
              <a:rPr lang="ru-RU" dirty="0"/>
              <a:t>Чтобы копировать все объекты, нужен интерфейс, поддерживающий клонирование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посредством копирования существующих экземпляров</a:t>
            </a:r>
          </a:p>
          <a:p>
            <a:pPr lvl="1"/>
            <a:r>
              <a:rPr lang="ru-RU" dirty="0"/>
              <a:t>Клиентский код может создавать новые экземпляры, не зная, экземпляр какого конкретного типа создается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402" y="2636912"/>
            <a:ext cx="5871196" cy="3029918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187624" y="1679881"/>
            <a:ext cx="2376264" cy="1248046"/>
            <a:chOff x="1187624" y="1679881"/>
            <a:chExt cx="2376264" cy="1248046"/>
          </a:xfrm>
        </p:grpSpPr>
        <p:sp>
          <p:nvSpPr>
            <p:cNvPr id="6" name="TextBox 5"/>
            <p:cNvSpPr txBox="1"/>
            <p:nvPr/>
          </p:nvSpPr>
          <p:spPr>
            <a:xfrm>
              <a:off x="1187624" y="1679881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205482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436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01757" y="342900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не должен зависеть от классов копируемых объектов</a:t>
            </a:r>
          </a:p>
          <a:p>
            <a:pPr lvl="1"/>
            <a:r>
              <a:rPr lang="ru-RU" dirty="0"/>
              <a:t>Паттерн предоставляет общий интерфейс для работы с прототипами</a:t>
            </a:r>
          </a:p>
          <a:p>
            <a:r>
              <a:rPr lang="ru-RU" dirty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/>
              <a:t>Паттерн предлагает использовать набор прототипов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PRESENTATION_COURSE_TITLE" val="prototype"/>
  <p:tag name="ISPRING_LMS_API_VERSION" val="Experience API"/>
  <p:tag name="ISPRING_ULTRA_SCORM_COURSE_ID" val="AC95B9CB-2D3D-4F76-8523-55D752332B54"/>
  <p:tag name="ISPRING_CMI5_LAUNCH_METHOD" val="any window"/>
  <p:tag name="ISPRINGONLINEFOLDERID" val="0"/>
  <p:tag name="ISPRING_SCORM_RATE_SLIDES" val="0"/>
  <p:tag name="ISPRING_SCORM_PASSING_SCORE" val="0.000000"/>
  <p:tag name="ISPRING_CURRENT_PLAYER_ID" val="universal"/>
  <p:tag name="ISPRING_PRESENTATION_TITLE" val="prototype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_OUTPUT_FOLDER" val="[[&quot;(\uFFFDG&gt;{9C96D814-AC7A-4E76-A11B-A40A46B24955}&quot;,&quot;C:\\teaching\\ood\\ood\\lectures\\14.prototype&quot;],[&quot;ӹ\uFFFD\uFFFD{040CDB75-1F2E-450F-8275-E9D5176AD77C}&quot;,&quot;C:\\teaching\\ood\\ood\\lectures\\14.prototyp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4A24AE5-FD83-4A3A-A8BC-72A327413F5F}:27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75FFA3-EE0D-45BD-B865-4AB94EF9E908}:2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0693B2-AB0B-4866-B7D5-8081B58DF272}:2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4FF1905-89DB-46BE-B99D-C7549AF59DA3}:2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21454EC-3554-406D-A0A6-5DBC3B1FDAEE}:2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BB42112-1E37-4149-A39D-915906203B06}:2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8C6654-5A46-48E2-A350-25398A2E1CA5}:2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E441DB-703D-4B1A-B973-4BF0971C522F}:2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064131-701A-44EB-82EB-15C375AAB257}:2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EDD1447-F977-4444-9ECE-BC67A5C2A746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A15B677-5815-4F7F-9EC1-B01F2BC31BA9}:2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F7B175-88A1-4A85-BCBC-A0F04A0D9C5C}:2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BACD10-1ADC-4E99-AC32-9A513D785491}:2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34F28-4A46-4E0C-BC05-176F90ABEA05}:2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9FA9616-C38D-4DA7-8D42-B8CE2DAC1642}:2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C92BCD7-D7D0-4844-83F2-93A287BA803F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C8568BE-7CC3-40D4-AE40-903E64BB0586}:26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7139</TotalTime>
  <Words>1096</Words>
  <Application>Microsoft Office PowerPoint</Application>
  <PresentationFormat>Экран (4:3)</PresentationFormat>
  <Paragraphs>195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Прототип (Prototype)</vt:lpstr>
      <vt:lpstr>Задача – создать копию объекта</vt:lpstr>
      <vt:lpstr>Презентация PowerPoint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Vivid</dc:creator>
  <cp:lastModifiedBy>Alexey Malov</cp:lastModifiedBy>
  <cp:revision>641</cp:revision>
  <dcterms:created xsi:type="dcterms:W3CDTF">2016-02-02T19:36:42Z</dcterms:created>
  <dcterms:modified xsi:type="dcterms:W3CDTF">2021-12-09T08:44:33Z</dcterms:modified>
</cp:coreProperties>
</file>