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1830" autoAdjust="0"/>
  </p:normalViewPr>
  <p:slideViewPr>
    <p:cSldViewPr>
      <p:cViewPr varScale="1">
        <p:scale>
          <a:sx n="79" d="100"/>
          <a:sy n="79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Одиночка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Контролируемый доступ к единственному экземпляру</a:t>
            </a:r>
          </a:p>
          <a:p>
            <a:r>
              <a:rPr lang="ru-RU" dirty="0"/>
              <a:t>Ленивая инициализация</a:t>
            </a:r>
          </a:p>
          <a:p>
            <a:r>
              <a:rPr lang="ru-RU" dirty="0"/>
              <a:t>Возможность порождения подклассов</a:t>
            </a:r>
          </a:p>
          <a:p>
            <a:r>
              <a:rPr lang="ru-RU" dirty="0"/>
              <a:t>Возможность иметь переменное число экземпляров</a:t>
            </a:r>
          </a:p>
          <a:p>
            <a:r>
              <a:rPr lang="ru-RU" dirty="0"/>
              <a:t>Большая гибкость по сравнению со статическими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36834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Глобальные </a:t>
            </a:r>
            <a:r>
              <a:rPr lang="ru-RU"/>
              <a:t>объекты вредны </a:t>
            </a:r>
            <a:r>
              <a:rPr lang="ru-RU" dirty="0"/>
              <a:t>для объектно-ориентированного программирования</a:t>
            </a:r>
            <a:endParaRPr lang="en-US" dirty="0"/>
          </a:p>
          <a:p>
            <a:r>
              <a:rPr lang="ru-RU" dirty="0"/>
              <a:t>Приводит к созданию </a:t>
            </a:r>
            <a:r>
              <a:rPr lang="ru-RU" dirty="0" err="1"/>
              <a:t>немасштабируемого</a:t>
            </a:r>
            <a:r>
              <a:rPr lang="ru-RU" dirty="0"/>
              <a:t> проекта</a:t>
            </a:r>
          </a:p>
          <a:p>
            <a:r>
              <a:rPr lang="ru-RU" dirty="0"/>
              <a:t>Необходимость синхронизации доступа в многопоточных приложениях</a:t>
            </a:r>
          </a:p>
          <a:p>
            <a:r>
              <a:rPr lang="ru-RU" dirty="0"/>
              <a:t>Усложняет написание модульных тестов и следование </a:t>
            </a:r>
            <a:r>
              <a:rPr lang="en-US" dirty="0"/>
              <a:t>TDD</a:t>
            </a:r>
            <a:endParaRPr lang="ru-RU" dirty="0"/>
          </a:p>
          <a:p>
            <a:r>
              <a:rPr lang="ru-RU" dirty="0"/>
              <a:t>Добавляет классам и функциям скрытые зависимости от глобального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945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Гарантирует, что класс имеет только один экземпляр и предоставляет глобальную точку доступа к этому экземпляру</a:t>
            </a:r>
          </a:p>
          <a:p>
            <a:pPr lvl="1"/>
            <a:r>
              <a:rPr lang="ru-RU" dirty="0"/>
              <a:t>Фабрика </a:t>
            </a:r>
            <a:r>
              <a:rPr lang="en-US" dirty="0"/>
              <a:t>UI-</a:t>
            </a:r>
            <a:r>
              <a:rPr lang="ru-RU" dirty="0"/>
              <a:t>компонентов</a:t>
            </a:r>
          </a:p>
          <a:p>
            <a:pPr lvl="1"/>
            <a:r>
              <a:rPr lang="en-US" dirty="0"/>
              <a:t>Logger</a:t>
            </a:r>
          </a:p>
          <a:p>
            <a:pPr lvl="1"/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129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403462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instance;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"Doing something"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Запрещаем копирование и присваивание экземпляров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&amp;)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Приватный конструктор запрещает создание экземпляра в обход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instance =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CMeyersSingleton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GetInstance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instance.DoSomething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4016" y="1484784"/>
            <a:ext cx="87484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~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logger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not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logger.Enable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logger.LogMessage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"This message will be logged"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</a:t>
            </a:r>
            <a:r>
              <a:rPr lang="ru-RU" dirty="0" err="1"/>
              <a:t>синглтон</a:t>
            </a:r>
            <a:r>
              <a:rPr lang="ru-RU" dirty="0"/>
              <a:t> </a:t>
            </a:r>
            <a:r>
              <a:rPr lang="ru-RU" dirty="0" err="1"/>
              <a:t>Мейерса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70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9092"/>
            <a:ext cx="8712968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>
              <a:spcAft>
                <a:spcPts val="0"/>
              </a:spcAft>
            </a:pP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GetDefaultLogger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ILogger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LogMessage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"log.txt"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::app);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m_strm.flush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Enable(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3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m_strm.is_open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{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m_strm.close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ofstream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m_strm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m_enabled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logger;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3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logger</a:t>
            </a: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55600">
              <a:spcAft>
                <a:spcPts val="800"/>
              </a:spcAft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91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05397"/>
            <a:ext cx="77768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Instance()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call_once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m_instance.reset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m_instance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once_flag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m_flag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Шаблонная реализация паттерна Одиночка</a:t>
            </a:r>
          </a:p>
        </p:txBody>
      </p:sp>
    </p:spTree>
    <p:extLst>
      <p:ext uri="{BB962C8B-B14F-4D97-AF65-F5344CB8AC3E}">
        <p14:creationId xmlns:p14="http://schemas.microsoft.com/office/powerpoint/2010/main" val="41290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556792"/>
            <a:ext cx="79208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CSingleton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DoSomething()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::DoSomething"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::Instance();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90525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ровно один экземпляр некоторого класса, легко доступный всем клиентам</a:t>
            </a:r>
          </a:p>
          <a:p>
            <a:pPr lvl="1"/>
            <a:r>
              <a:rPr lang="ru-RU" dirty="0"/>
              <a:t>Экземпляр должен расширяться путем порождения подклассов</a:t>
            </a:r>
          </a:p>
          <a:p>
            <a:pPr lvl="1"/>
            <a:r>
              <a:rPr lang="ru-RU" dirty="0"/>
              <a:t>Клиенты должны иметь возможность работы с расширенным экземпляром без модификации своего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333843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Порядок инициализации и разрушения статических объектов в разных единицах компиляции в </a:t>
            </a:r>
            <a:r>
              <a:rPr lang="en-US" dirty="0"/>
              <a:t>C++</a:t>
            </a:r>
            <a:r>
              <a:rPr lang="ru-RU" dirty="0"/>
              <a:t> не определен</a:t>
            </a:r>
          </a:p>
          <a:p>
            <a:pPr lvl="1"/>
            <a:r>
              <a:rPr lang="ru-RU" dirty="0"/>
              <a:t>Между одиночками не должно быть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8964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aab641817dfe711b72825a82bfbdfa1ca8dc36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2810</TotalTime>
  <Words>824</Words>
  <Application>Microsoft Office PowerPoint</Application>
  <PresentationFormat>Экран (4:3)</PresentationFormat>
  <Paragraphs>155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Одиночка</vt:lpstr>
      <vt:lpstr>Паттерн «Одиночка» (Singleton)</vt:lpstr>
      <vt:lpstr>Синглтон Мейерса</vt:lpstr>
      <vt:lpstr>Еще один синглтон Мейерса</vt:lpstr>
      <vt:lpstr>Презентация PowerPoint</vt:lpstr>
      <vt:lpstr>Шаблонная реализация паттерна Одиночка</vt:lpstr>
      <vt:lpstr>Пример использования</vt:lpstr>
      <vt:lpstr>Применимость</vt:lpstr>
      <vt:lpstr>Особенности реализации в C++</vt:lpstr>
      <vt:lpstr>Достоинства</vt:lpstr>
      <vt:lpstr>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Ilya</cp:lastModifiedBy>
  <cp:revision>218</cp:revision>
  <dcterms:created xsi:type="dcterms:W3CDTF">2016-02-02T19:36:42Z</dcterms:created>
  <dcterms:modified xsi:type="dcterms:W3CDTF">2020-10-01T15:19:26Z</dcterms:modified>
</cp:coreProperties>
</file>