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2"/>
  </p:notesMasterIdLst>
  <p:sldIdLst>
    <p:sldId id="256" r:id="rId2"/>
    <p:sldId id="41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41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412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13" r:id="rId76"/>
    <p:sldId id="405" r:id="rId77"/>
    <p:sldId id="325" r:id="rId78"/>
    <p:sldId id="326" r:id="rId79"/>
    <p:sldId id="327" r:id="rId80"/>
    <p:sldId id="328" r:id="rId81"/>
    <p:sldId id="407" r:id="rId82"/>
    <p:sldId id="414" r:id="rId83"/>
    <p:sldId id="406" r:id="rId84"/>
    <p:sldId id="329" r:id="rId85"/>
    <p:sldId id="408" r:id="rId86"/>
    <p:sldId id="332" r:id="rId87"/>
    <p:sldId id="409" r:id="rId88"/>
    <p:sldId id="334" r:id="rId89"/>
    <p:sldId id="335" r:id="rId90"/>
    <p:sldId id="336" r:id="rId91"/>
    <p:sldId id="338" r:id="rId92"/>
    <p:sldId id="337" r:id="rId93"/>
    <p:sldId id="415" r:id="rId94"/>
    <p:sldId id="339" r:id="rId95"/>
    <p:sldId id="340" r:id="rId96"/>
    <p:sldId id="341" r:id="rId97"/>
    <p:sldId id="342" r:id="rId98"/>
    <p:sldId id="343" r:id="rId99"/>
    <p:sldId id="411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410" r:id="rId113"/>
    <p:sldId id="356" r:id="rId114"/>
    <p:sldId id="357" r:id="rId115"/>
    <p:sldId id="358" r:id="rId116"/>
    <p:sldId id="359" r:id="rId117"/>
    <p:sldId id="360" r:id="rId118"/>
    <p:sldId id="362" r:id="rId119"/>
    <p:sldId id="361" r:id="rId120"/>
    <p:sldId id="363" r:id="rId121"/>
    <p:sldId id="364" r:id="rId122"/>
    <p:sldId id="365" r:id="rId123"/>
    <p:sldId id="366" r:id="rId124"/>
    <p:sldId id="368" r:id="rId125"/>
    <p:sldId id="369" r:id="rId126"/>
    <p:sldId id="370" r:id="rId127"/>
    <p:sldId id="371" r:id="rId128"/>
    <p:sldId id="373" r:id="rId129"/>
    <p:sldId id="375" r:id="rId130"/>
    <p:sldId id="374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7" r:id="rId143"/>
    <p:sldId id="388" r:id="rId144"/>
    <p:sldId id="389" r:id="rId145"/>
    <p:sldId id="390" r:id="rId146"/>
    <p:sldId id="391" r:id="rId147"/>
    <p:sldId id="392" r:id="rId148"/>
    <p:sldId id="421" r:id="rId149"/>
    <p:sldId id="393" r:id="rId150"/>
    <p:sldId id="394" r:id="rId151"/>
    <p:sldId id="395" r:id="rId152"/>
    <p:sldId id="396" r:id="rId153"/>
    <p:sldId id="397" r:id="rId154"/>
    <p:sldId id="398" r:id="rId155"/>
    <p:sldId id="422" r:id="rId156"/>
    <p:sldId id="399" r:id="rId157"/>
    <p:sldId id="401" r:id="rId158"/>
    <p:sldId id="402" r:id="rId159"/>
    <p:sldId id="403" r:id="rId160"/>
    <p:sldId id="404" r:id="rId161"/>
  </p:sldIdLst>
  <p:sldSz cx="12192000" cy="6858000"/>
  <p:notesSz cx="6858000" cy="9144000"/>
  <p:custDataLst>
    <p:tags r:id="rId16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3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C"/>
    <a:srgbClr val="FF0066"/>
    <a:srgbClr val="000000"/>
    <a:srgbClr val="0F6FC6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0" d="100"/>
          <a:sy n="90" d="100"/>
        </p:scale>
        <p:origin x="474" y="9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122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123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8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6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9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1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4.w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e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𝑃</m:t>
                            </m:r>
                          </m:e>
                          <m:sub>
                            <m:r>
                              <a:rPr lang="ru-RU"/>
                              <m:t>𝑥</m:t>
                            </m:r>
                          </m:sub>
                        </m:sSub>
                        <m:r>
                          <a:rPr lang="ru-RU"/>
                          <m:t>,</m:t>
                        </m:r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𝑃</m:t>
                            </m:r>
                          </m:e>
                          <m:sub>
                            <m:r>
                              <a:rPr lang="ru-RU"/>
                              <m:t>𝑦</m:t>
                            </m:r>
                          </m:sub>
                        </m:sSub>
                        <m:r>
                          <a:rPr lang="ru-RU"/>
                          <m:t>,</m:t>
                        </m:r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𝑃</m:t>
                            </m:r>
                          </m:e>
                          <m:sub>
                            <m:r>
                              <a:rPr lang="ru-RU"/>
                              <m:t>𝑧</m:t>
                            </m:r>
                          </m:sub>
                        </m:sSub>
                      </m:e>
                    </m:d>
                    <m:r>
                      <a:rPr lang="ru-RU"/>
                      <m:t>→</m:t>
                    </m:r>
                    <m:d>
                      <m:dPr>
                        <m:ctrlPr>
                          <a:rPr lang="ru-RU"/>
                        </m:ctrlPr>
                      </m:dPr>
                      <m:e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</m:t>
                        </m:r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r>
                              <a:rPr lang="ru-RU"/>
                              <m:t>𝑎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  <m:r>
                              <a:rPr lang="ru-RU"/>
                              <m:t>+</m:t>
                            </m:r>
                            <m:r>
                              <a:rPr lang="ru-RU"/>
                              <m:t>𝑏</m:t>
                            </m:r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</m:t>
                        </m:r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r>
                              <a:rPr lang="ru-RU"/>
                              <m:t>𝑎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  <m:r>
                              <a:rPr lang="ru-RU"/>
                              <m:t>+</m:t>
                            </m:r>
                            <m:r>
                              <a:rPr lang="ru-RU"/>
                              <m:t>𝑏</m:t>
                            </m:r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/>
                      <m:t>→</m:t>
                    </m:r>
                    <m:d>
                      <m:dPr>
                        <m:ctrlPr>
                          <a:rPr lang="ru-RU"/>
                        </m:ctrlPr>
                      </m:dPr>
                      <m:e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</m:t>
                        </m:r>
                        <m:r>
                          <a:rPr lang="ru-RU"/>
                          <m:t>𝑁</m:t>
                        </m:r>
                        <m:f>
                          <m:fPr>
                            <m:ctrlPr>
                              <a:rPr lang="ru-RU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/>
                              <m:t>−</m:t>
                            </m:r>
                            <m:sSub>
                              <m:sSubPr>
                                <m:ctrlPr>
                                  <a:rPr lang="ru-RU"/>
                                </m:ctrlPr>
                              </m:sSubPr>
                              <m:e>
                                <m:r>
                                  <a:rPr lang="ru-RU"/>
                                  <m:t>𝑃</m:t>
                                </m:r>
                              </m:e>
                              <m:sub>
                                <m:r>
                                  <a:rPr lang="ru-RU"/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/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/>
          </a:bodyPr>
          <a:lstStyle/>
          <a:p>
            <a:pPr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C8D5D-AFE6-4278-A1EC-E7DCFDFD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 t="-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510042" y="3573463"/>
            <a:ext cx="9698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552564" y="440404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3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5852</Words>
  <Application>Microsoft Office PowerPoint</Application>
  <PresentationFormat>Widescreen</PresentationFormat>
  <Paragraphs>866</Paragraphs>
  <Slides>160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160</vt:i4>
      </vt:variant>
    </vt:vector>
  </HeadingPairs>
  <TitlesOfParts>
    <vt:vector size="174" baseType="lpstr">
      <vt:lpstr>Arial</vt:lpstr>
      <vt:lpstr>Calibri</vt:lpstr>
      <vt:lpstr>Calibri Light</vt:lpstr>
      <vt:lpstr>Cambria Math</vt:lpstr>
      <vt:lpstr>Courier New</vt:lpstr>
      <vt:lpstr>Impact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Математические основы компьютерной графики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PowerPoint Presentation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Alexey Malov</cp:lastModifiedBy>
  <cp:revision>329</cp:revision>
  <dcterms:created xsi:type="dcterms:W3CDTF">2006-10-11T18:13:04Z</dcterms:created>
  <dcterms:modified xsi:type="dcterms:W3CDTF">2024-03-21T16:00:34Z</dcterms:modified>
</cp:coreProperties>
</file>