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5" r:id="rId2"/>
    <p:sldId id="311" r:id="rId3"/>
    <p:sldId id="312" r:id="rId4"/>
    <p:sldId id="319" r:id="rId5"/>
    <p:sldId id="321" r:id="rId6"/>
    <p:sldId id="313" r:id="rId7"/>
    <p:sldId id="317" r:id="rId8"/>
    <p:sldId id="32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клин Илья Эдуардович" initials="КИЭ" lastIdx="1" clrIdx="0">
    <p:extLst>
      <p:ext uri="{19B8F6BF-5375-455C-9EA6-DF929625EA0E}">
        <p15:presenceInfo xmlns:p15="http://schemas.microsoft.com/office/powerpoint/2012/main" userId="Куклин Илья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0503" autoAdjust="0"/>
  </p:normalViewPr>
  <p:slideViewPr>
    <p:cSldViewPr snapToGrid="0">
      <p:cViewPr varScale="1">
        <p:scale>
          <a:sx n="89" d="100"/>
          <a:sy n="8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DCB84-0B0D-4466-9DFE-8222560C6747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531A0-1348-4CDB-B257-6A0BB20FD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7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C7B9EC-6E7D-456A-9320-AB0DA48B1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D993372-415F-4907-9DE8-EA478BC7F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E2D5568-35A6-49E0-9732-F2C89757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AE2-25C8-4164-BE4A-B1F2799A6A04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04E7682-E4C3-48A0-B1B5-79102205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EBB0212-7791-4E0C-9440-802667D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1FD8EE-A013-4476-80A2-50464523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BDC8F0B-D8F6-44AD-BD41-3AEFC53AB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248D6A7-7169-480D-BF32-194933E1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E46-AD87-4C06-A883-E17FCD21C894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6752E8F-5D1D-40E9-B058-C609A0F8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77F6278-C4F0-4DCC-BBD4-148ED56C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90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7A246DCB-B8D4-40B7-ACC1-09E975232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ADC8407-69E5-4BF3-A30F-090E0E5EB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30B68A3-E801-4CA9-B744-E427F855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72B-5F9F-4B3C-9391-0CFCE1DB49A9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45D1824-D6F0-4542-A92D-6F058389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057FD2C-3D9E-4E04-A576-6E56961B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5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4CC26-F756-4EF2-9425-216EFDD2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C2143F2-3AEC-439F-808A-B2BA3348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8876DA6-A96C-47FD-B61B-52A80AB4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F20-0035-49A2-98FE-BBEAF0E87D2D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9FCD5FB-B134-43FC-A835-55C83ABB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8B73E94-1334-42AA-B487-55643FED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3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FCA651-406A-48B9-A457-FF66F56C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FFBCAF2-85E3-4ABB-BBC7-ED7F2FC84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3ECA351-0DD3-481A-A320-B4E4EFA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2A52-D4E7-4D0C-A036-610838B997D5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63DFFD2-0A99-450B-BEA0-4743A2E4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61E3397-C730-4120-8844-EEBBDD30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1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61E5924-93E0-4A7E-BCFE-903EFAD6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F965FCC-3546-4C6C-975D-161483335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111165F-8C2B-4D74-B51A-B2E906DBB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7539B27-197B-4FA4-997D-6405A631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2EE7-4BB6-4D38-AC3D-55E6B85A3555}" type="datetime1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A44311E-D294-4645-B987-66316388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E97A456-20F6-48F0-811E-D7560F85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65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983662-01D4-4620-B278-5441DF11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D8A8B27-E061-4C40-8A4D-0838D30E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F6CAA78-E1E9-42E2-BC21-FA1FB5D1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B7623C0-15B7-4711-9875-FE4CB9DDA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78C62F2D-6370-4DF7-8936-77A780A1A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D3F6E80-3AAC-4235-961D-036AB4CF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D357-7D34-4FEC-93BD-E78DF8BFB24B}" type="datetime1">
              <a:rPr lang="ru-RU" smtClean="0"/>
              <a:t>25.02.2021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113E1753-ECA5-408C-8153-01557EE1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D387A51-6A06-4322-9C86-0C640483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238615-9D3C-41B1-8D9B-BFB28865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C64AE24-D490-4B3E-B399-A7902B24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3B88-DC42-4722-A759-F248B67ACCA5}" type="datetime1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7C55579-3C3D-4F15-8A32-44A43AB8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11FEF65-C133-4C52-8928-379978F7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6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5DDBD61-C3B0-479F-9D21-0CA6CB4F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0172-151F-4938-B32E-0EB4CAB1152A}" type="datetime1">
              <a:rPr lang="ru-RU" smtClean="0"/>
              <a:t>25.02.2021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E902BCA-CB35-4825-9031-27ADD713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C2A4391-9941-47C8-AAEF-20ACC859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9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98BB66-31A2-4C7A-8E09-842E7816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3DF6066-AC4A-447F-BE48-E24B50E7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B21CAAF-9FBB-4CB9-A318-80DA6509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FB6B7D4-3CD2-40B3-9C4A-37A0276B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846-423A-4C12-8D78-CBCAE00887AD}" type="datetime1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536F5D-147C-4D41-9D3F-60355AD1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B12BF1D-4626-4513-A216-DF9EB820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60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877532-273C-47BF-A2D4-23D2A559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240D6A00-D067-4BA8-8F18-46E14F49B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E80C72B-AC1F-4E8D-BE11-E8DD9985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17A83CB-35FE-43FF-90BF-BEF34FEB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3156-6502-43B1-93E2-C04FE30B6FAC}" type="datetime1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E07CC1E-333D-4D4D-BCEC-0861016D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BB77589-E170-4C37-8E96-4DD8479B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9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A1EDFC-524A-4730-8E01-25C10763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25BCD3E-3349-4BEC-B7CC-C2AD626E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A526D30-4D62-49FD-9508-B2808D507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9DB9-73CB-4B7F-BBFE-7B9F009AF86A}" type="datetime1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8BE96D9-D556-4AD2-A157-CA256D2F8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E943452-03FF-4556-8909-E39C6B8CB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10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кишечнополостное, медуза, гидроид&#10;&#10;Автоматически созданное описание">
            <a:extLst>
              <a:ext uri="{FF2B5EF4-FFF2-40B4-BE49-F238E27FC236}">
                <a16:creationId xmlns:a16="http://schemas.microsoft.com/office/drawing/2014/main" xmlns="" id="{EEFBD691-FD74-4BF4-9223-E919FE6081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13315" y="2396862"/>
            <a:ext cx="8303994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8000" b="0" i="0" dirty="0">
                <a:solidFill>
                  <a:schemeClr val="bg1"/>
                </a:solidFill>
                <a:effectLst/>
                <a:latin typeface="font_h4"/>
              </a:rPr>
              <a:t> "Оценка курсов"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408E75-A126-4EEB-B6B4-A2FC5F290A50}"/>
              </a:ext>
            </a:extLst>
          </p:cNvPr>
          <p:cNvSpPr txBox="1"/>
          <p:nvPr/>
        </p:nvSpPr>
        <p:spPr>
          <a:xfrm>
            <a:off x="418006" y="4728554"/>
            <a:ext cx="52405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команды: </a:t>
            </a:r>
            <a:r>
              <a:rPr lang="ru-RU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РиФо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Киприянова Полина Олеговна, РИ-100023</a:t>
            </a:r>
          </a:p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Ковешникова Татьяна Анатольевна, РИ-100023</a:t>
            </a:r>
          </a:p>
          <a:p>
            <a:r>
              <a:rPr lang="ru-RU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Гиззатуллин</a:t>
            </a:r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Урал </a:t>
            </a:r>
            <a:r>
              <a:rPr lang="ru-RU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Ренартович</a:t>
            </a:r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РИ-100023</a:t>
            </a:r>
          </a:p>
          <a:p>
            <a:r>
              <a:rPr lang="ru-RU" b="0" i="0" dirty="0" err="1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Муллагалямова</a:t>
            </a:r>
            <a:r>
              <a:rPr lang="ru-RU" b="0" i="0" dirty="0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Алсу </a:t>
            </a:r>
            <a:r>
              <a:rPr lang="ru-RU" b="0" i="0" dirty="0" err="1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Ирековна</a:t>
            </a:r>
            <a:r>
              <a:rPr lang="ru-RU" b="0" i="0" dirty="0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ФО-100006</a:t>
            </a:r>
            <a:endParaRPr lang="ru-RU" b="0" i="0" dirty="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0" i="0" dirty="0" err="1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Душевина</a:t>
            </a:r>
            <a:r>
              <a:rPr lang="ru-RU" b="0" i="0" dirty="0">
                <a:solidFill>
                  <a:srgbClr val="FCFC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Елизавета Сергеевна, ФО-100007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Иванов И.И., РИ-280001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E08E22F7-D057-4BA6-9BEE-75B31A7A4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89E4C9A5-0CA0-4E57-A2FF-371112588390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Проблема/Актуальность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28AEACC-C086-4382-96B4-06E5015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2</a:t>
            </a:fld>
            <a:endParaRPr lang="ru-RU" sz="1800" dirty="0">
              <a:solidFill>
                <a:srgbClr val="0300FF"/>
              </a:solidFill>
            </a:endParaRP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xmlns="" id="{79CF83A7-6B0C-4C49-B5C1-B19A95F3E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173660"/>
            <a:ext cx="11436824" cy="5046165"/>
          </a:xfrm>
        </p:spPr>
        <p:txBody>
          <a:bodyPr/>
          <a:lstStyle/>
          <a:p>
            <a:pPr marL="0" indent="0" algn="just">
              <a:buNone/>
            </a:pPr>
            <a:endParaRPr lang="ru-RU" dirty="0">
              <a:solidFill>
                <a:srgbClr val="0300FF"/>
              </a:solidFill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rgbClr val="0300FF"/>
                </a:solidFill>
              </a:rPr>
              <a:t>Проблема:</a:t>
            </a:r>
            <a:r>
              <a:rPr lang="ru-RU" dirty="0">
                <a:solidFill>
                  <a:srgbClr val="0300FF"/>
                </a:solidFill>
              </a:rPr>
              <a:t> Сложность объективного выбора преподавателей и треков.</a:t>
            </a:r>
          </a:p>
          <a:p>
            <a:pPr marL="0" indent="0" algn="just">
              <a:buNone/>
            </a:pPr>
            <a:endParaRPr lang="ru-RU" b="1" dirty="0">
              <a:solidFill>
                <a:srgbClr val="0300FF"/>
              </a:solidFill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rgbClr val="0300FF"/>
                </a:solidFill>
              </a:rPr>
              <a:t>Актуальность:</a:t>
            </a:r>
            <a:r>
              <a:rPr lang="ru-RU" dirty="0">
                <a:solidFill>
                  <a:srgbClr val="0300FF"/>
                </a:solidFill>
              </a:rPr>
              <a:t> Студенты с ИОТ должны выбрать курс, которого ещё у них не было. Они не могут объективно выбрать преподавателей и сам курс. Таким образом студенты выбирают наугад и получают далеко не то, что хотел бы. </a:t>
            </a:r>
          </a:p>
          <a:p>
            <a:pPr marL="0" indent="0">
              <a:buNone/>
            </a:pPr>
            <a:endParaRPr lang="ru-RU" dirty="0">
              <a:solidFill>
                <a:srgbClr val="0300FF"/>
              </a:solidFill>
            </a:endParaRPr>
          </a:p>
          <a:p>
            <a:endParaRPr lang="ru-RU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0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E7F404C6-1FEE-4B5D-B1DB-D91AD1F9E8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5D450C97-64A5-41F0-B711-0A3DFFE8F039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конкурентов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xmlns="" id="{B36BC1E5-FD1D-41FE-B800-4F26DD59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pPr marL="0" indent="0">
              <a:buNone/>
            </a:pPr>
            <a:endParaRPr lang="ru-RU" dirty="0">
              <a:solidFill>
                <a:srgbClr val="0300FF"/>
              </a:solidFill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xmlns="" id="{BFF56116-6C7D-46EC-9761-E619C014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3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AC791915-3132-483D-870E-0BC574D29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70564E7E-AC1A-41B1-AFC1-72277351833B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Концепция проекта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xmlns="" id="{E3DCAC5B-A446-4E7B-80EE-E3461870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300FF"/>
                </a:solidFill>
              </a:rPr>
              <a:t>После прохождения курса предоставляется короткий опрос. В нем нужно выставить баллы по нескольким критериям. Например: интересно ли слушать лектора? </a:t>
            </a:r>
          </a:p>
          <a:p>
            <a:pPr marL="0" indent="0">
              <a:buNone/>
            </a:pPr>
            <a:r>
              <a:rPr lang="ru-RU" dirty="0">
                <a:solidFill>
                  <a:srgbClr val="0300FF"/>
                </a:solidFill>
              </a:rPr>
              <a:t>Все эти баллы собираются в круговую диаграмму. Она помогает зрительно </a:t>
            </a:r>
            <a:r>
              <a:rPr lang="ru-RU">
                <a:solidFill>
                  <a:srgbClr val="0300FF"/>
                </a:solidFill>
              </a:rPr>
              <a:t>лучше воспринять </a:t>
            </a:r>
            <a:r>
              <a:rPr lang="ru-RU" dirty="0">
                <a:solidFill>
                  <a:srgbClr val="0300FF"/>
                </a:solidFill>
              </a:rPr>
              <a:t>информацию о рейтинге курса или преподавателя</a:t>
            </a:r>
          </a:p>
          <a:p>
            <a:pPr marL="0" indent="0">
              <a:buNone/>
            </a:pPr>
            <a:r>
              <a:rPr lang="ru-RU" dirty="0">
                <a:solidFill>
                  <a:srgbClr val="0300FF"/>
                </a:solidFill>
              </a:rPr>
              <a:t>После нескольких таких вопросов предоставляется план с различными вопросами или темами, по которому студент может написать отзыв по курсу и преподавателю своими словами.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xmlns="" id="{3437B5E3-ED70-4390-A2B3-FF9B90B5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4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9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AFE02EB4-79B7-4DF6-9B20-0799F052CA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0B46613D-80B8-44C0-96D8-04B88C7679A2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xmlns="" id="{07C487B6-3120-4A42-8073-981B722B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r>
              <a:rPr lang="ru-RU" dirty="0" smtClean="0">
                <a:solidFill>
                  <a:srgbClr val="0300FF"/>
                </a:solidFill>
              </a:rPr>
              <a:t>Предложить проект готового решения для дальнейшей реализации системы оценивания </a:t>
            </a:r>
            <a:r>
              <a:rPr lang="ru-RU" dirty="0">
                <a:solidFill>
                  <a:srgbClr val="0300FF"/>
                </a:solidFill>
              </a:rPr>
              <a:t>преподавателей от лица старшекурсников для студентов младших </a:t>
            </a:r>
            <a:r>
              <a:rPr lang="ru-RU" dirty="0" smtClean="0">
                <a:solidFill>
                  <a:srgbClr val="0300FF"/>
                </a:solidFill>
              </a:rPr>
              <a:t>курсов.</a:t>
            </a:r>
            <a:endParaRPr lang="ru-RU" dirty="0">
              <a:solidFill>
                <a:srgbClr val="0300FF"/>
              </a:solidFill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xmlns="" id="{6D7DE811-EA71-4BA2-8BD7-82446A36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5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3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AFE02EB4-79B7-4DF6-9B20-0799F052CA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0B46613D-80B8-44C0-96D8-04B88C7679A2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xmlns="" id="{07C487B6-3120-4A42-8073-981B722B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pPr marL="0" indent="0">
              <a:buNone/>
            </a:pPr>
            <a:endParaRPr lang="ru-RU" dirty="0" smtClean="0">
              <a:solidFill>
                <a:srgbClr val="0300FF"/>
              </a:solidFill>
            </a:endParaRPr>
          </a:p>
          <a:p>
            <a:r>
              <a:rPr lang="ru-RU" dirty="0" smtClean="0">
                <a:solidFill>
                  <a:srgbClr val="0300FF"/>
                </a:solidFill>
              </a:rPr>
              <a:t> </a:t>
            </a:r>
            <a:r>
              <a:rPr lang="ru-RU" dirty="0">
                <a:solidFill>
                  <a:srgbClr val="0300FF"/>
                </a:solidFill>
              </a:rPr>
              <a:t>Создать прототип системы оценивания при помощи которого студент, стоящий перед выбором преподавателя для </a:t>
            </a:r>
            <a:r>
              <a:rPr lang="ru-RU" dirty="0" smtClean="0">
                <a:solidFill>
                  <a:srgbClr val="0300FF"/>
                </a:solidFill>
              </a:rPr>
              <a:t>ИОТ </a:t>
            </a:r>
            <a:r>
              <a:rPr lang="ru-RU" dirty="0">
                <a:solidFill>
                  <a:srgbClr val="0300FF"/>
                </a:solidFill>
              </a:rPr>
              <a:t>сможет объективно выбрать подходящий под свои </a:t>
            </a:r>
            <a:r>
              <a:rPr lang="ru-RU" dirty="0" smtClean="0">
                <a:solidFill>
                  <a:srgbClr val="0300FF"/>
                </a:solidFill>
              </a:rPr>
              <a:t>требования </a:t>
            </a:r>
            <a:r>
              <a:rPr lang="ru-RU" dirty="0" err="1" smtClean="0">
                <a:solidFill>
                  <a:srgbClr val="0300FF"/>
                </a:solidFill>
              </a:rPr>
              <a:t>преподователя</a:t>
            </a:r>
            <a:r>
              <a:rPr lang="ru-RU" dirty="0" smtClean="0">
                <a:solidFill>
                  <a:srgbClr val="0300FF"/>
                </a:solidFill>
              </a:rPr>
              <a:t> </a:t>
            </a:r>
            <a:r>
              <a:rPr lang="ru-RU" dirty="0">
                <a:solidFill>
                  <a:srgbClr val="0300FF"/>
                </a:solidFill>
              </a:rPr>
              <a:t>и уровень</a:t>
            </a:r>
            <a:r>
              <a:rPr lang="ru-RU" dirty="0" smtClean="0">
                <a:solidFill>
                  <a:srgbClr val="0300FF"/>
                </a:solidFill>
              </a:rPr>
              <a:t>.</a:t>
            </a:r>
          </a:p>
          <a:p>
            <a:r>
              <a:rPr lang="ru-RU" dirty="0" smtClean="0">
                <a:solidFill>
                  <a:srgbClr val="0300FF"/>
                </a:solidFill>
              </a:rPr>
              <a:t> </a:t>
            </a:r>
            <a:r>
              <a:rPr lang="ru-RU" dirty="0">
                <a:solidFill>
                  <a:srgbClr val="0300FF"/>
                </a:solidFill>
              </a:rPr>
              <a:t>замотивировать студентов, которые будут отсылать свои оценки, проходить </a:t>
            </a:r>
            <a:r>
              <a:rPr lang="ru-RU" dirty="0" smtClean="0">
                <a:solidFill>
                  <a:srgbClr val="0300FF"/>
                </a:solidFill>
              </a:rPr>
              <a:t>опрос</a:t>
            </a:r>
          </a:p>
          <a:p>
            <a:r>
              <a:rPr lang="ru-RU" dirty="0" smtClean="0">
                <a:solidFill>
                  <a:srgbClr val="0300FF"/>
                </a:solidFill>
              </a:rPr>
              <a:t> </a:t>
            </a:r>
            <a:r>
              <a:rPr lang="ru-RU" dirty="0">
                <a:solidFill>
                  <a:srgbClr val="0300FF"/>
                </a:solidFill>
              </a:rPr>
              <a:t>придумать вопросы для </a:t>
            </a:r>
            <a:r>
              <a:rPr lang="ru-RU" dirty="0" smtClean="0">
                <a:solidFill>
                  <a:srgbClr val="0300FF"/>
                </a:solidFill>
              </a:rPr>
              <a:t>опроса </a:t>
            </a:r>
            <a:br>
              <a:rPr lang="ru-RU" dirty="0" smtClean="0">
                <a:solidFill>
                  <a:srgbClr val="0300FF"/>
                </a:solidFill>
              </a:rPr>
            </a:br>
            <a:endParaRPr lang="ru-RU" dirty="0">
              <a:solidFill>
                <a:srgbClr val="0300FF"/>
              </a:solidFill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xmlns="" id="{6D7DE811-EA71-4BA2-8BD7-82446A36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6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9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36A85D9A-FED2-4D49-89F7-226EAFF98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D61252F0-F960-44A2-881E-5A84B5576DF9}"/>
              </a:ext>
            </a:extLst>
          </p:cNvPr>
          <p:cNvSpPr/>
          <p:nvPr/>
        </p:nvSpPr>
        <p:spPr>
          <a:xfrm>
            <a:off x="251459" y="162480"/>
            <a:ext cx="62039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Техническое описание решения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xmlns="" id="{D03B86CA-0C3D-4CA2-8E78-848FA9EA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r>
              <a:rPr lang="ru-RU" dirty="0" smtClean="0">
                <a:solidFill>
                  <a:srgbClr val="0300FF"/>
                </a:solidFill>
              </a:rPr>
              <a:t>Главное - </a:t>
            </a:r>
            <a:r>
              <a:rPr lang="ru-RU" dirty="0">
                <a:solidFill>
                  <a:srgbClr val="0300FF"/>
                </a:solidFill>
              </a:rPr>
              <a:t>опросы </a:t>
            </a:r>
            <a:r>
              <a:rPr lang="ru-RU" dirty="0" smtClean="0">
                <a:solidFill>
                  <a:srgbClr val="0300FF"/>
                </a:solidFill>
              </a:rPr>
              <a:t>анонимные. Важно</a:t>
            </a:r>
            <a:r>
              <a:rPr lang="ru-RU" dirty="0">
                <a:solidFill>
                  <a:srgbClr val="0300FF"/>
                </a:solidFill>
              </a:rPr>
              <a:t>, чтобы все ответы учащихся проходили </a:t>
            </a:r>
            <a:r>
              <a:rPr lang="ru-RU" dirty="0" err="1" smtClean="0">
                <a:solidFill>
                  <a:srgbClr val="0300FF"/>
                </a:solidFill>
              </a:rPr>
              <a:t>модерацию</a:t>
            </a:r>
            <a:r>
              <a:rPr lang="ru-RU" dirty="0" smtClean="0">
                <a:solidFill>
                  <a:srgbClr val="0300FF"/>
                </a:solidFill>
              </a:rPr>
              <a:t>.</a:t>
            </a:r>
          </a:p>
          <a:p>
            <a:r>
              <a:rPr lang="ru-RU" dirty="0" smtClean="0">
                <a:solidFill>
                  <a:srgbClr val="0300FF"/>
                </a:solidFill>
              </a:rPr>
              <a:t> </a:t>
            </a:r>
            <a:r>
              <a:rPr lang="ru-RU" dirty="0">
                <a:solidFill>
                  <a:srgbClr val="0300FF"/>
                </a:solidFill>
              </a:rPr>
              <a:t>Опросы делаются по окончании семестра/курса. Важна общая картина, общий вид, чтобы студент (выбирающий) наглядно видел ситуацию</a:t>
            </a:r>
            <a:r>
              <a:rPr lang="ru-RU" dirty="0" smtClean="0">
                <a:solidFill>
                  <a:srgbClr val="0300FF"/>
                </a:solidFill>
              </a:rPr>
              <a:t>.</a:t>
            </a:r>
          </a:p>
          <a:p>
            <a:r>
              <a:rPr lang="ru-RU" dirty="0" smtClean="0">
                <a:solidFill>
                  <a:srgbClr val="0300FF"/>
                </a:solidFill>
              </a:rPr>
              <a:t> </a:t>
            </a:r>
            <a:r>
              <a:rPr lang="ru-RU" dirty="0">
                <a:solidFill>
                  <a:srgbClr val="0300FF"/>
                </a:solidFill>
              </a:rPr>
              <a:t>интерактивное взаимодействие( нажимаем на рейтинг&gt;</a:t>
            </a:r>
            <a:r>
              <a:rPr lang="ru-RU" dirty="0" err="1">
                <a:solidFill>
                  <a:srgbClr val="0300FF"/>
                </a:solidFill>
              </a:rPr>
              <a:t>предмет»список</a:t>
            </a:r>
            <a:r>
              <a:rPr lang="ru-RU" dirty="0">
                <a:solidFill>
                  <a:srgbClr val="0300FF"/>
                </a:solidFill>
              </a:rPr>
              <a:t> преподавателей по предмету&gt; преподаватель&gt; общая картинка( диаграммы и </a:t>
            </a:r>
            <a:r>
              <a:rPr lang="ru-RU" dirty="0" err="1">
                <a:solidFill>
                  <a:srgbClr val="0300FF"/>
                </a:solidFill>
              </a:rPr>
              <a:t>тд</a:t>
            </a:r>
            <a:r>
              <a:rPr lang="ru-RU" dirty="0">
                <a:solidFill>
                  <a:srgbClr val="0300FF"/>
                </a:solidFill>
              </a:rPr>
              <a:t>…)&gt; комментарии отдельно</a:t>
            </a:r>
            <a:endParaRPr lang="ru-RU" dirty="0">
              <a:solidFill>
                <a:srgbClr val="0300FF"/>
              </a:solidFill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xmlns="" id="{F9656749-2446-421A-81CE-73ED10E1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7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6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44E2F366-C197-46E7-B036-E683130855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504"/>
            <a:ext cx="12192000" cy="685800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67529A05-95D8-430C-8989-CF8F85FE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11436824" cy="5046165"/>
          </a:xfrm>
        </p:spPr>
        <p:txBody>
          <a:bodyPr/>
          <a:lstStyle/>
          <a:p>
            <a:endParaRPr lang="ru-RU" dirty="0">
              <a:solidFill>
                <a:srgbClr val="0300FF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D6E20D47-D12D-492B-A5BA-FEED14AAC4F4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580EE5FA-EE9F-4330-8E5B-722A47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8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157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289</Words>
  <Application>Microsoft Office PowerPoint</Application>
  <PresentationFormat>Широкоэкранный</PresentationFormat>
  <Paragraphs>39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font_h4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Куклин Илья Эдуардович</dc:creator>
  <cp:lastModifiedBy>Учетная запись Майкрософт</cp:lastModifiedBy>
  <cp:revision>24</cp:revision>
  <dcterms:created xsi:type="dcterms:W3CDTF">2020-12-07T11:18:14Z</dcterms:created>
  <dcterms:modified xsi:type="dcterms:W3CDTF">2021-02-25T11:22:35Z</dcterms:modified>
</cp:coreProperties>
</file>