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9" r:id="rId4"/>
    <p:sldId id="267" r:id="rId5"/>
    <p:sldId id="257" r:id="rId6"/>
    <p:sldId id="256" r:id="rId7"/>
    <p:sldId id="264" r:id="rId8"/>
    <p:sldId id="27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B5529-9AD5-42D8-8C69-D267EB346C62}" v="207" dt="2024-05-14T01:22:20.668"/>
    <p1510:client id="{84AFFFFB-7DCB-464F-AA05-A5E3FE67736E}" v="163" dt="2024-05-13T23:50:51.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6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Kushwahaa" userId="abfa3260-ed82-49b4-9b31-34598c71a0cc" providerId="ADAL" clId="{447B5529-9AD5-42D8-8C69-D267EB346C62}"/>
    <pc:docChg chg="undo custSel modSld sldOrd">
      <pc:chgData name="Tanya Kushwahaa" userId="abfa3260-ed82-49b4-9b31-34598c71a0cc" providerId="ADAL" clId="{447B5529-9AD5-42D8-8C69-D267EB346C62}" dt="2024-05-14T01:35:44.756" v="2096" actId="2711"/>
      <pc:docMkLst>
        <pc:docMk/>
      </pc:docMkLst>
      <pc:sldChg chg="addSp delSp modSp mod ord">
        <pc:chgData name="Tanya Kushwahaa" userId="abfa3260-ed82-49b4-9b31-34598c71a0cc" providerId="ADAL" clId="{447B5529-9AD5-42D8-8C69-D267EB346C62}" dt="2024-05-14T01:35:13.004" v="2094" actId="20577"/>
        <pc:sldMkLst>
          <pc:docMk/>
          <pc:sldMk cId="3238308411" sldId="256"/>
        </pc:sldMkLst>
        <pc:spChg chg="mod">
          <ac:chgData name="Tanya Kushwahaa" userId="abfa3260-ed82-49b4-9b31-34598c71a0cc" providerId="ADAL" clId="{447B5529-9AD5-42D8-8C69-D267EB346C62}" dt="2024-05-14T00:54:58.649" v="1130" actId="1076"/>
          <ac:spMkLst>
            <pc:docMk/>
            <pc:sldMk cId="3238308411" sldId="256"/>
            <ac:spMk id="2" creationId="{089D409A-D087-3B22-BA28-4AD639041DD6}"/>
          </ac:spMkLst>
        </pc:spChg>
        <pc:spChg chg="add mod">
          <ac:chgData name="Tanya Kushwahaa" userId="abfa3260-ed82-49b4-9b31-34598c71a0cc" providerId="ADAL" clId="{447B5529-9AD5-42D8-8C69-D267EB346C62}" dt="2024-05-14T01:35:13.004" v="2094" actId="20577"/>
          <ac:spMkLst>
            <pc:docMk/>
            <pc:sldMk cId="3238308411" sldId="256"/>
            <ac:spMk id="3" creationId="{109B90E6-86D1-28DB-513E-E6F843D73FDA}"/>
          </ac:spMkLst>
        </pc:spChg>
        <pc:spChg chg="del mod">
          <ac:chgData name="Tanya Kushwahaa" userId="abfa3260-ed82-49b4-9b31-34598c71a0cc" providerId="ADAL" clId="{447B5529-9AD5-42D8-8C69-D267EB346C62}" dt="2024-05-14T00:54:09.134" v="1120" actId="478"/>
          <ac:spMkLst>
            <pc:docMk/>
            <pc:sldMk cId="3238308411" sldId="256"/>
            <ac:spMk id="4" creationId="{94296DBC-6958-399B-5E49-49862E87CF91}"/>
          </ac:spMkLst>
        </pc:spChg>
        <pc:picChg chg="add mod">
          <ac:chgData name="Tanya Kushwahaa" userId="abfa3260-ed82-49b4-9b31-34598c71a0cc" providerId="ADAL" clId="{447B5529-9AD5-42D8-8C69-D267EB346C62}" dt="2024-05-14T00:57:32.789" v="1252" actId="1076"/>
          <ac:picMkLst>
            <pc:docMk/>
            <pc:sldMk cId="3238308411" sldId="256"/>
            <ac:picMk id="2050" creationId="{6F882945-A7F7-44A6-989C-5FA99D65E73A}"/>
          </ac:picMkLst>
        </pc:picChg>
        <pc:picChg chg="del mod">
          <ac:chgData name="Tanya Kushwahaa" userId="abfa3260-ed82-49b4-9b31-34598c71a0cc" providerId="ADAL" clId="{447B5529-9AD5-42D8-8C69-D267EB346C62}" dt="2024-05-14T00:57:22.709" v="1248" actId="478"/>
          <ac:picMkLst>
            <pc:docMk/>
            <pc:sldMk cId="3238308411" sldId="256"/>
            <ac:picMk id="10242" creationId="{A74760A9-7FF2-4885-8649-936436C7F4DB}"/>
          </ac:picMkLst>
        </pc:picChg>
      </pc:sldChg>
      <pc:sldChg chg="modSp mod ord">
        <pc:chgData name="Tanya Kushwahaa" userId="abfa3260-ed82-49b4-9b31-34598c71a0cc" providerId="ADAL" clId="{447B5529-9AD5-42D8-8C69-D267EB346C62}" dt="2024-05-14T01:34:32.979" v="2065" actId="20577"/>
        <pc:sldMkLst>
          <pc:docMk/>
          <pc:sldMk cId="3883179735" sldId="257"/>
        </pc:sldMkLst>
        <pc:spChg chg="mod">
          <ac:chgData name="Tanya Kushwahaa" userId="abfa3260-ed82-49b4-9b31-34598c71a0cc" providerId="ADAL" clId="{447B5529-9AD5-42D8-8C69-D267EB346C62}" dt="2024-05-14T00:21:18.430" v="506" actId="14100"/>
          <ac:spMkLst>
            <pc:docMk/>
            <pc:sldMk cId="3883179735" sldId="257"/>
            <ac:spMk id="2" creationId="{22991E0A-AE5A-1F12-7F1A-FDEF31052EF4}"/>
          </ac:spMkLst>
        </pc:spChg>
        <pc:spChg chg="mod">
          <ac:chgData name="Tanya Kushwahaa" userId="abfa3260-ed82-49b4-9b31-34598c71a0cc" providerId="ADAL" clId="{447B5529-9AD5-42D8-8C69-D267EB346C62}" dt="2024-05-14T01:34:32.979" v="2065" actId="20577"/>
          <ac:spMkLst>
            <pc:docMk/>
            <pc:sldMk cId="3883179735" sldId="257"/>
            <ac:spMk id="3" creationId="{2A9ED10F-58F1-73F6-CAD7-A8BF529C3288}"/>
          </ac:spMkLst>
        </pc:spChg>
        <pc:picChg chg="mod">
          <ac:chgData name="Tanya Kushwahaa" userId="abfa3260-ed82-49b4-9b31-34598c71a0cc" providerId="ADAL" clId="{447B5529-9AD5-42D8-8C69-D267EB346C62}" dt="2024-05-14T00:54:50.090" v="1129" actId="1076"/>
          <ac:picMkLst>
            <pc:docMk/>
            <pc:sldMk cId="3883179735" sldId="257"/>
            <ac:picMk id="1026" creationId="{B1B82F31-7F63-DCB4-67CC-941D715C1D4F}"/>
          </ac:picMkLst>
        </pc:picChg>
        <pc:picChg chg="mod">
          <ac:chgData name="Tanya Kushwahaa" userId="abfa3260-ed82-49b4-9b31-34598c71a0cc" providerId="ADAL" clId="{447B5529-9AD5-42D8-8C69-D267EB346C62}" dt="2024-05-13T23:57:06.304" v="198" actId="1037"/>
          <ac:picMkLst>
            <pc:docMk/>
            <pc:sldMk cId="3883179735" sldId="257"/>
            <ac:picMk id="4102" creationId="{95F59633-F716-5D38-D40F-41E2250BA378}"/>
          </ac:picMkLst>
        </pc:picChg>
        <pc:picChg chg="mod">
          <ac:chgData name="Tanya Kushwahaa" userId="abfa3260-ed82-49b4-9b31-34598c71a0cc" providerId="ADAL" clId="{447B5529-9AD5-42D8-8C69-D267EB346C62}" dt="2024-05-13T23:57:03.562" v="189" actId="1038"/>
          <ac:picMkLst>
            <pc:docMk/>
            <pc:sldMk cId="3883179735" sldId="257"/>
            <ac:picMk id="4104" creationId="{E3D7918E-DDAE-7728-F101-67397AC970EA}"/>
          </ac:picMkLst>
        </pc:picChg>
      </pc:sldChg>
      <pc:sldChg chg="modSp mod">
        <pc:chgData name="Tanya Kushwahaa" userId="abfa3260-ed82-49b4-9b31-34598c71a0cc" providerId="ADAL" clId="{447B5529-9AD5-42D8-8C69-D267EB346C62}" dt="2024-05-14T01:33:25.671" v="2058" actId="20577"/>
        <pc:sldMkLst>
          <pc:docMk/>
          <pc:sldMk cId="2567868076" sldId="258"/>
        </pc:sldMkLst>
        <pc:spChg chg="mod">
          <ac:chgData name="Tanya Kushwahaa" userId="abfa3260-ed82-49b4-9b31-34598c71a0cc" providerId="ADAL" clId="{447B5529-9AD5-42D8-8C69-D267EB346C62}" dt="2024-05-14T00:17:08.274" v="428" actId="2711"/>
          <ac:spMkLst>
            <pc:docMk/>
            <pc:sldMk cId="2567868076" sldId="258"/>
            <ac:spMk id="2" creationId="{91B2EED3-DC1A-1450-E900-F10B11D148CC}"/>
          </ac:spMkLst>
        </pc:spChg>
        <pc:spChg chg="mod">
          <ac:chgData name="Tanya Kushwahaa" userId="abfa3260-ed82-49b4-9b31-34598c71a0cc" providerId="ADAL" clId="{447B5529-9AD5-42D8-8C69-D267EB346C62}" dt="2024-05-14T01:33:25.671" v="2058" actId="20577"/>
          <ac:spMkLst>
            <pc:docMk/>
            <pc:sldMk cId="2567868076" sldId="258"/>
            <ac:spMk id="6" creationId="{755C3EF8-B3D4-E2E3-3655-5358466031D7}"/>
          </ac:spMkLst>
        </pc:spChg>
        <pc:spChg chg="mod">
          <ac:chgData name="Tanya Kushwahaa" userId="abfa3260-ed82-49b4-9b31-34598c71a0cc" providerId="ADAL" clId="{447B5529-9AD5-42D8-8C69-D267EB346C62}" dt="2024-05-14T01:17:20.568" v="1381" actId="1076"/>
          <ac:spMkLst>
            <pc:docMk/>
            <pc:sldMk cId="2567868076" sldId="258"/>
            <ac:spMk id="7" creationId="{CFC309C4-3BB1-3AB2-E551-D0297C15CE75}"/>
          </ac:spMkLst>
        </pc:spChg>
        <pc:picChg chg="mod">
          <ac:chgData name="Tanya Kushwahaa" userId="abfa3260-ed82-49b4-9b31-34598c71a0cc" providerId="ADAL" clId="{447B5529-9AD5-42D8-8C69-D267EB346C62}" dt="2024-05-14T01:17:17.512" v="1380" actId="14100"/>
          <ac:picMkLst>
            <pc:docMk/>
            <pc:sldMk cId="2567868076" sldId="258"/>
            <ac:picMk id="5124" creationId="{5A083229-BD39-2FCE-2F9A-FCD159BE9649}"/>
          </ac:picMkLst>
        </pc:picChg>
      </pc:sldChg>
      <pc:sldChg chg="modSp mod ord">
        <pc:chgData name="Tanya Kushwahaa" userId="abfa3260-ed82-49b4-9b31-34598c71a0cc" providerId="ADAL" clId="{447B5529-9AD5-42D8-8C69-D267EB346C62}" dt="2024-05-14T00:20:16.146" v="498" actId="1076"/>
        <pc:sldMkLst>
          <pc:docMk/>
          <pc:sldMk cId="4096942924" sldId="259"/>
        </pc:sldMkLst>
        <pc:spChg chg="mod">
          <ac:chgData name="Tanya Kushwahaa" userId="abfa3260-ed82-49b4-9b31-34598c71a0cc" providerId="ADAL" clId="{447B5529-9AD5-42D8-8C69-D267EB346C62}" dt="2024-05-14T00:20:16.146" v="498" actId="1076"/>
          <ac:spMkLst>
            <pc:docMk/>
            <pc:sldMk cId="4096942924" sldId="259"/>
            <ac:spMk id="2" creationId="{DFBFF956-E916-F511-BCDC-59AE21D21291}"/>
          </ac:spMkLst>
        </pc:spChg>
        <pc:picChg chg="mod">
          <ac:chgData name="Tanya Kushwahaa" userId="abfa3260-ed82-49b4-9b31-34598c71a0cc" providerId="ADAL" clId="{447B5529-9AD5-42D8-8C69-D267EB346C62}" dt="2024-05-14T00:12:25.558" v="233" actId="1076"/>
          <ac:picMkLst>
            <pc:docMk/>
            <pc:sldMk cId="4096942924" sldId="259"/>
            <ac:picMk id="5" creationId="{E091C273-3CAC-8C4F-CB02-45C60650C991}"/>
          </ac:picMkLst>
        </pc:picChg>
      </pc:sldChg>
      <pc:sldChg chg="modSp mod">
        <pc:chgData name="Tanya Kushwahaa" userId="abfa3260-ed82-49b4-9b31-34598c71a0cc" providerId="ADAL" clId="{447B5529-9AD5-42D8-8C69-D267EB346C62}" dt="2024-05-14T01:17:38.164" v="1387" actId="20577"/>
        <pc:sldMkLst>
          <pc:docMk/>
          <pc:sldMk cId="2690696598" sldId="261"/>
        </pc:sldMkLst>
        <pc:spChg chg="mod">
          <ac:chgData name="Tanya Kushwahaa" userId="abfa3260-ed82-49b4-9b31-34598c71a0cc" providerId="ADAL" clId="{447B5529-9AD5-42D8-8C69-D267EB346C62}" dt="2024-05-14T00:17:25.056" v="433" actId="1076"/>
          <ac:spMkLst>
            <pc:docMk/>
            <pc:sldMk cId="2690696598" sldId="261"/>
            <ac:spMk id="2" creationId="{5F4665B6-116D-A146-DBBF-7198508A3FDF}"/>
          </ac:spMkLst>
        </pc:spChg>
        <pc:spChg chg="mod">
          <ac:chgData name="Tanya Kushwahaa" userId="abfa3260-ed82-49b4-9b31-34598c71a0cc" providerId="ADAL" clId="{447B5529-9AD5-42D8-8C69-D267EB346C62}" dt="2024-05-14T01:17:38.164" v="1387" actId="20577"/>
          <ac:spMkLst>
            <pc:docMk/>
            <pc:sldMk cId="2690696598" sldId="261"/>
            <ac:spMk id="3" creationId="{7E6C1351-E0FF-5294-06FC-8345D23DD6F9}"/>
          </ac:spMkLst>
        </pc:spChg>
        <pc:picChg chg="mod">
          <ac:chgData name="Tanya Kushwahaa" userId="abfa3260-ed82-49b4-9b31-34598c71a0cc" providerId="ADAL" clId="{447B5529-9AD5-42D8-8C69-D267EB346C62}" dt="2024-05-14T00:17:39.049" v="434" actId="14100"/>
          <ac:picMkLst>
            <pc:docMk/>
            <pc:sldMk cId="2690696598" sldId="261"/>
            <ac:picMk id="8194" creationId="{C9BC6F83-47DD-2A2D-5CCF-B1422D7E1634}"/>
          </ac:picMkLst>
        </pc:picChg>
        <pc:picChg chg="mod">
          <ac:chgData name="Tanya Kushwahaa" userId="abfa3260-ed82-49b4-9b31-34598c71a0cc" providerId="ADAL" clId="{447B5529-9AD5-42D8-8C69-D267EB346C62}" dt="2024-05-14T00:17:43.855" v="436" actId="1076"/>
          <ac:picMkLst>
            <pc:docMk/>
            <pc:sldMk cId="2690696598" sldId="261"/>
            <ac:picMk id="8196" creationId="{CF118F65-EAFD-8BD6-8DE9-B04AE87B0241}"/>
          </ac:picMkLst>
        </pc:picChg>
      </pc:sldChg>
      <pc:sldChg chg="addSp delSp modSp mod ord">
        <pc:chgData name="Tanya Kushwahaa" userId="abfa3260-ed82-49b4-9b31-34598c71a0cc" providerId="ADAL" clId="{447B5529-9AD5-42D8-8C69-D267EB346C62}" dt="2024-05-14T01:22:20.668" v="1615" actId="1037"/>
        <pc:sldMkLst>
          <pc:docMk/>
          <pc:sldMk cId="724385653" sldId="262"/>
        </pc:sldMkLst>
        <pc:spChg chg="del mod">
          <ac:chgData name="Tanya Kushwahaa" userId="abfa3260-ed82-49b4-9b31-34598c71a0cc" providerId="ADAL" clId="{447B5529-9AD5-42D8-8C69-D267EB346C62}" dt="2024-05-14T01:03:50.184" v="1294" actId="478"/>
          <ac:spMkLst>
            <pc:docMk/>
            <pc:sldMk cId="724385653" sldId="262"/>
            <ac:spMk id="2" creationId="{C8C39A01-8CA5-8021-09DA-772C424BFFE5}"/>
          </ac:spMkLst>
        </pc:spChg>
        <pc:spChg chg="del mod">
          <ac:chgData name="Tanya Kushwahaa" userId="abfa3260-ed82-49b4-9b31-34598c71a0cc" providerId="ADAL" clId="{447B5529-9AD5-42D8-8C69-D267EB346C62}" dt="2024-05-14T01:03:50.184" v="1294" actId="478"/>
          <ac:spMkLst>
            <pc:docMk/>
            <pc:sldMk cId="724385653" sldId="262"/>
            <ac:spMk id="3" creationId="{001449C8-5F60-2A3C-C556-B8DAC7C147FF}"/>
          </ac:spMkLst>
        </pc:spChg>
        <pc:spChg chg="add del mod">
          <ac:chgData name="Tanya Kushwahaa" userId="abfa3260-ed82-49b4-9b31-34598c71a0cc" providerId="ADAL" clId="{447B5529-9AD5-42D8-8C69-D267EB346C62}" dt="2024-05-14T01:03:53.836" v="1296" actId="478"/>
          <ac:spMkLst>
            <pc:docMk/>
            <pc:sldMk cId="724385653" sldId="262"/>
            <ac:spMk id="5" creationId="{6A1DBDFE-3BB1-4EEC-7D7E-321F3FC4B430}"/>
          </ac:spMkLst>
        </pc:spChg>
        <pc:spChg chg="add del mod">
          <ac:chgData name="Tanya Kushwahaa" userId="abfa3260-ed82-49b4-9b31-34598c71a0cc" providerId="ADAL" clId="{447B5529-9AD5-42D8-8C69-D267EB346C62}" dt="2024-05-14T01:03:55.657" v="1297" actId="478"/>
          <ac:spMkLst>
            <pc:docMk/>
            <pc:sldMk cId="724385653" sldId="262"/>
            <ac:spMk id="7" creationId="{EC9EA388-445A-EC58-0A28-F55EB9F3DAA1}"/>
          </ac:spMkLst>
        </pc:spChg>
        <pc:picChg chg="add mod">
          <ac:chgData name="Tanya Kushwahaa" userId="abfa3260-ed82-49b4-9b31-34598c71a0cc" providerId="ADAL" clId="{447B5529-9AD5-42D8-8C69-D267EB346C62}" dt="2024-05-14T01:04:51.189" v="1307" actId="1076"/>
          <ac:picMkLst>
            <pc:docMk/>
            <pc:sldMk cId="724385653" sldId="262"/>
            <ac:picMk id="9" creationId="{F0158D08-30E1-A2CB-AA97-B0E08113AE49}"/>
          </ac:picMkLst>
        </pc:picChg>
        <pc:picChg chg="add mod">
          <ac:chgData name="Tanya Kushwahaa" userId="abfa3260-ed82-49b4-9b31-34598c71a0cc" providerId="ADAL" clId="{447B5529-9AD5-42D8-8C69-D267EB346C62}" dt="2024-05-14T01:22:12.976" v="1604" actId="1076"/>
          <ac:picMkLst>
            <pc:docMk/>
            <pc:sldMk cId="724385653" sldId="262"/>
            <ac:picMk id="4098" creationId="{FB0863DD-CA01-5D50-2992-27CF322E7309}"/>
          </ac:picMkLst>
        </pc:picChg>
        <pc:picChg chg="add mod">
          <ac:chgData name="Tanya Kushwahaa" userId="abfa3260-ed82-49b4-9b31-34598c71a0cc" providerId="ADAL" clId="{447B5529-9AD5-42D8-8C69-D267EB346C62}" dt="2024-05-14T01:10:50.477" v="1335" actId="1076"/>
          <ac:picMkLst>
            <pc:docMk/>
            <pc:sldMk cId="724385653" sldId="262"/>
            <ac:picMk id="4100" creationId="{011E6D76-D2C7-C2DE-927A-9511063894AB}"/>
          </ac:picMkLst>
        </pc:picChg>
        <pc:picChg chg="add mod">
          <ac:chgData name="Tanya Kushwahaa" userId="abfa3260-ed82-49b4-9b31-34598c71a0cc" providerId="ADAL" clId="{447B5529-9AD5-42D8-8C69-D267EB346C62}" dt="2024-05-14T01:10:52.585" v="1336" actId="1076"/>
          <ac:picMkLst>
            <pc:docMk/>
            <pc:sldMk cId="724385653" sldId="262"/>
            <ac:picMk id="4102" creationId="{8D90C5B7-862F-B647-B57E-A4FC3564C034}"/>
          </ac:picMkLst>
        </pc:picChg>
        <pc:picChg chg="add mod">
          <ac:chgData name="Tanya Kushwahaa" userId="abfa3260-ed82-49b4-9b31-34598c71a0cc" providerId="ADAL" clId="{447B5529-9AD5-42D8-8C69-D267EB346C62}" dt="2024-05-14T01:22:20.668" v="1615" actId="1037"/>
          <ac:picMkLst>
            <pc:docMk/>
            <pc:sldMk cId="724385653" sldId="262"/>
            <ac:picMk id="4104" creationId="{F00D2B08-7FAE-113D-C7F9-93233EE33ACB}"/>
          </ac:picMkLst>
        </pc:picChg>
      </pc:sldChg>
      <pc:sldChg chg="modSp mod">
        <pc:chgData name="Tanya Kushwahaa" userId="abfa3260-ed82-49b4-9b31-34598c71a0cc" providerId="ADAL" clId="{447B5529-9AD5-42D8-8C69-D267EB346C62}" dt="2024-05-14T01:35:44.756" v="2096" actId="2711"/>
        <pc:sldMkLst>
          <pc:docMk/>
          <pc:sldMk cId="2567211071" sldId="263"/>
        </pc:sldMkLst>
        <pc:spChg chg="mod">
          <ac:chgData name="Tanya Kushwahaa" userId="abfa3260-ed82-49b4-9b31-34598c71a0cc" providerId="ADAL" clId="{447B5529-9AD5-42D8-8C69-D267EB346C62}" dt="2024-05-14T01:26:20.978" v="1759" actId="255"/>
          <ac:spMkLst>
            <pc:docMk/>
            <pc:sldMk cId="2567211071" sldId="263"/>
            <ac:spMk id="2" creationId="{2CFA1267-5446-4E4B-783F-A7752EA9CD40}"/>
          </ac:spMkLst>
        </pc:spChg>
        <pc:spChg chg="mod">
          <ac:chgData name="Tanya Kushwahaa" userId="abfa3260-ed82-49b4-9b31-34598c71a0cc" providerId="ADAL" clId="{447B5529-9AD5-42D8-8C69-D267EB346C62}" dt="2024-05-14T01:35:44.756" v="2096" actId="2711"/>
          <ac:spMkLst>
            <pc:docMk/>
            <pc:sldMk cId="2567211071" sldId="263"/>
            <ac:spMk id="3" creationId="{586BF045-B8AC-1891-B8AC-565FEE6BAD99}"/>
          </ac:spMkLst>
        </pc:spChg>
      </pc:sldChg>
      <pc:sldChg chg="addSp delSp modSp mod">
        <pc:chgData name="Tanya Kushwahaa" userId="abfa3260-ed82-49b4-9b31-34598c71a0cc" providerId="ADAL" clId="{447B5529-9AD5-42D8-8C69-D267EB346C62}" dt="2024-05-14T01:21:03.970" v="1588" actId="14100"/>
        <pc:sldMkLst>
          <pc:docMk/>
          <pc:sldMk cId="1737487922" sldId="264"/>
        </pc:sldMkLst>
        <pc:spChg chg="mod">
          <ac:chgData name="Tanya Kushwahaa" userId="abfa3260-ed82-49b4-9b31-34598c71a0cc" providerId="ADAL" clId="{447B5529-9AD5-42D8-8C69-D267EB346C62}" dt="2024-05-14T01:19:35.291" v="1457" actId="20577"/>
          <ac:spMkLst>
            <pc:docMk/>
            <pc:sldMk cId="1737487922" sldId="264"/>
            <ac:spMk id="2" creationId="{E02BD170-EBE3-AF07-2C08-D51D98FC7866}"/>
          </ac:spMkLst>
        </pc:spChg>
        <pc:spChg chg="add mod">
          <ac:chgData name="Tanya Kushwahaa" userId="abfa3260-ed82-49b4-9b31-34598c71a0cc" providerId="ADAL" clId="{447B5529-9AD5-42D8-8C69-D267EB346C62}" dt="2024-05-14T01:21:03.970" v="1588" actId="14100"/>
          <ac:spMkLst>
            <pc:docMk/>
            <pc:sldMk cId="1737487922" sldId="264"/>
            <ac:spMk id="3" creationId="{21EB5377-CFF3-1E4F-14E6-ED65874747F6}"/>
          </ac:spMkLst>
        </pc:spChg>
        <pc:spChg chg="del">
          <ac:chgData name="Tanya Kushwahaa" userId="abfa3260-ed82-49b4-9b31-34598c71a0cc" providerId="ADAL" clId="{447B5529-9AD5-42D8-8C69-D267EB346C62}" dt="2024-05-14T00:52:52.993" v="1100" actId="21"/>
          <ac:spMkLst>
            <pc:docMk/>
            <pc:sldMk cId="1737487922" sldId="264"/>
            <ac:spMk id="4" creationId="{A50BB875-8F54-9A53-8BC3-AC04F51BB78A}"/>
          </ac:spMkLst>
        </pc:spChg>
        <pc:picChg chg="add mod">
          <ac:chgData name="Tanya Kushwahaa" userId="abfa3260-ed82-49b4-9b31-34598c71a0cc" providerId="ADAL" clId="{447B5529-9AD5-42D8-8C69-D267EB346C62}" dt="2024-05-14T01:19:43.058" v="1491" actId="1038"/>
          <ac:picMkLst>
            <pc:docMk/>
            <pc:sldMk cId="1737487922" sldId="264"/>
            <ac:picMk id="1026" creationId="{672AE01D-374D-0AF0-3298-DA479078F0A4}"/>
          </ac:picMkLst>
        </pc:picChg>
        <pc:picChg chg="add mod">
          <ac:chgData name="Tanya Kushwahaa" userId="abfa3260-ed82-49b4-9b31-34598c71a0cc" providerId="ADAL" clId="{447B5529-9AD5-42D8-8C69-D267EB346C62}" dt="2024-05-14T01:19:39.779" v="1472" actId="1038"/>
          <ac:picMkLst>
            <pc:docMk/>
            <pc:sldMk cId="1737487922" sldId="264"/>
            <ac:picMk id="1028" creationId="{C9EE16AC-9924-D315-00E8-8D3A77C6B8FA}"/>
          </ac:picMkLst>
        </pc:picChg>
        <pc:picChg chg="del">
          <ac:chgData name="Tanya Kushwahaa" userId="abfa3260-ed82-49b4-9b31-34598c71a0cc" providerId="ADAL" clId="{447B5529-9AD5-42D8-8C69-D267EB346C62}" dt="2024-05-14T00:52:52.993" v="1100" actId="21"/>
          <ac:picMkLst>
            <pc:docMk/>
            <pc:sldMk cId="1737487922" sldId="264"/>
            <ac:picMk id="7170" creationId="{C9E7420B-53CF-7396-347C-F473C438196C}"/>
          </ac:picMkLst>
        </pc:picChg>
      </pc:sldChg>
      <pc:sldChg chg="modSp mod">
        <pc:chgData name="Tanya Kushwahaa" userId="abfa3260-ed82-49b4-9b31-34598c71a0cc" providerId="ADAL" clId="{447B5529-9AD5-42D8-8C69-D267EB346C62}" dt="2024-05-14T00:20:33.458" v="502" actId="14100"/>
        <pc:sldMkLst>
          <pc:docMk/>
          <pc:sldMk cId="2079292478" sldId="267"/>
        </pc:sldMkLst>
        <pc:spChg chg="mod">
          <ac:chgData name="Tanya Kushwahaa" userId="abfa3260-ed82-49b4-9b31-34598c71a0cc" providerId="ADAL" clId="{447B5529-9AD5-42D8-8C69-D267EB346C62}" dt="2024-05-14T00:20:33.458" v="502" actId="14100"/>
          <ac:spMkLst>
            <pc:docMk/>
            <pc:sldMk cId="2079292478" sldId="267"/>
            <ac:spMk id="2" creationId="{FE77E783-4C2E-F6EB-F7A1-96A02CE5AA31}"/>
          </ac:spMkLst>
        </pc:spChg>
      </pc:sldChg>
      <pc:sldChg chg="addSp modSp ord">
        <pc:chgData name="Tanya Kushwahaa" userId="abfa3260-ed82-49b4-9b31-34598c71a0cc" providerId="ADAL" clId="{447B5529-9AD5-42D8-8C69-D267EB346C62}" dt="2024-05-14T01:21:36.109" v="1601" actId="1036"/>
        <pc:sldMkLst>
          <pc:docMk/>
          <pc:sldMk cId="3568931087" sldId="270"/>
        </pc:sldMkLst>
        <pc:spChg chg="add mod">
          <ac:chgData name="Tanya Kushwahaa" userId="abfa3260-ed82-49b4-9b31-34598c71a0cc" providerId="ADAL" clId="{447B5529-9AD5-42D8-8C69-D267EB346C62}" dt="2024-05-14T00:53:03.925" v="1103" actId="1076"/>
          <ac:spMkLst>
            <pc:docMk/>
            <pc:sldMk cId="3568931087" sldId="270"/>
            <ac:spMk id="4" creationId="{A50BB875-8F54-9A53-8BC3-AC04F51BB78A}"/>
          </ac:spMkLst>
        </pc:spChg>
        <pc:picChg chg="mod">
          <ac:chgData name="Tanya Kushwahaa" userId="abfa3260-ed82-49b4-9b31-34598c71a0cc" providerId="ADAL" clId="{447B5529-9AD5-42D8-8C69-D267EB346C62}" dt="2024-05-14T01:21:30.821" v="1596" actId="1037"/>
          <ac:picMkLst>
            <pc:docMk/>
            <pc:sldMk cId="3568931087" sldId="270"/>
            <ac:picMk id="2050" creationId="{6084E710-1023-B8E3-9FFA-CC5E1A9358A8}"/>
          </ac:picMkLst>
        </pc:picChg>
        <pc:picChg chg="add mod">
          <ac:chgData name="Tanya Kushwahaa" userId="abfa3260-ed82-49b4-9b31-34598c71a0cc" providerId="ADAL" clId="{447B5529-9AD5-42D8-8C69-D267EB346C62}" dt="2024-05-14T01:21:36.109" v="1601" actId="1036"/>
          <ac:picMkLst>
            <pc:docMk/>
            <pc:sldMk cId="3568931087" sldId="270"/>
            <ac:picMk id="7170" creationId="{C9E7420B-53CF-7396-347C-F473C438196C}"/>
          </ac:picMkLst>
        </pc:picChg>
      </pc:sldChg>
    </pc:docChg>
  </pc:docChgLst>
  <pc:docChgLst>
    <pc:chgData name="Tanya Kushwahaa" userId="abfa3260-ed82-49b4-9b31-34598c71a0cc" providerId="ADAL" clId="{84AFFFFB-7DCB-464F-AA05-A5E3FE67736E}"/>
    <pc:docChg chg="undo custSel addSld delSld modSld sldOrd">
      <pc:chgData name="Tanya Kushwahaa" userId="abfa3260-ed82-49b4-9b31-34598c71a0cc" providerId="ADAL" clId="{84AFFFFB-7DCB-464F-AA05-A5E3FE67736E}" dt="2024-05-13T23:50:51.396" v="2716" actId="1076"/>
      <pc:docMkLst>
        <pc:docMk/>
      </pc:docMkLst>
      <pc:sldChg chg="addSp delSp modSp new mod ord">
        <pc:chgData name="Tanya Kushwahaa" userId="abfa3260-ed82-49b4-9b31-34598c71a0cc" providerId="ADAL" clId="{84AFFFFB-7DCB-464F-AA05-A5E3FE67736E}" dt="2024-05-13T23:45:34.036" v="2675" actId="27636"/>
        <pc:sldMkLst>
          <pc:docMk/>
          <pc:sldMk cId="3238308411" sldId="256"/>
        </pc:sldMkLst>
        <pc:spChg chg="mod">
          <ac:chgData name="Tanya Kushwahaa" userId="abfa3260-ed82-49b4-9b31-34598c71a0cc" providerId="ADAL" clId="{84AFFFFB-7DCB-464F-AA05-A5E3FE67736E}" dt="2024-05-13T23:45:34.036" v="2675" actId="27636"/>
          <ac:spMkLst>
            <pc:docMk/>
            <pc:sldMk cId="3238308411" sldId="256"/>
            <ac:spMk id="2" creationId="{089D409A-D087-3B22-BA28-4AD639041DD6}"/>
          </ac:spMkLst>
        </pc:spChg>
        <pc:spChg chg="del">
          <ac:chgData name="Tanya Kushwahaa" userId="abfa3260-ed82-49b4-9b31-34598c71a0cc" providerId="ADAL" clId="{84AFFFFB-7DCB-464F-AA05-A5E3FE67736E}" dt="2024-05-13T23:35:02.261" v="2500" actId="478"/>
          <ac:spMkLst>
            <pc:docMk/>
            <pc:sldMk cId="3238308411" sldId="256"/>
            <ac:spMk id="3" creationId="{2E69D6D5-6E2A-A353-8F7B-260AA61DFC3A}"/>
          </ac:spMkLst>
        </pc:spChg>
        <pc:spChg chg="add mod">
          <ac:chgData name="Tanya Kushwahaa" userId="abfa3260-ed82-49b4-9b31-34598c71a0cc" providerId="ADAL" clId="{84AFFFFB-7DCB-464F-AA05-A5E3FE67736E}" dt="2024-05-13T23:35:32.542" v="2545" actId="20577"/>
          <ac:spMkLst>
            <pc:docMk/>
            <pc:sldMk cId="3238308411" sldId="256"/>
            <ac:spMk id="4" creationId="{94296DBC-6958-399B-5E49-49862E87CF91}"/>
          </ac:spMkLst>
        </pc:spChg>
        <pc:spChg chg="add mod">
          <ac:chgData name="Tanya Kushwahaa" userId="abfa3260-ed82-49b4-9b31-34598c71a0cc" providerId="ADAL" clId="{84AFFFFB-7DCB-464F-AA05-A5E3FE67736E}" dt="2024-05-13T23:35:22.852" v="2527"/>
          <ac:spMkLst>
            <pc:docMk/>
            <pc:sldMk cId="3238308411" sldId="256"/>
            <ac:spMk id="5" creationId="{430942BD-9034-CFC0-299E-C601BF3B73CA}"/>
          </ac:spMkLst>
        </pc:spChg>
        <pc:spChg chg="add mod">
          <ac:chgData name="Tanya Kushwahaa" userId="abfa3260-ed82-49b4-9b31-34598c71a0cc" providerId="ADAL" clId="{84AFFFFB-7DCB-464F-AA05-A5E3FE67736E}" dt="2024-05-13T23:35:24.812" v="2528"/>
          <ac:spMkLst>
            <pc:docMk/>
            <pc:sldMk cId="3238308411" sldId="256"/>
            <ac:spMk id="6" creationId="{33643179-FB7B-1FC4-B373-894B9A1926A0}"/>
          </ac:spMkLst>
        </pc:spChg>
        <pc:spChg chg="add mod">
          <ac:chgData name="Tanya Kushwahaa" userId="abfa3260-ed82-49b4-9b31-34598c71a0cc" providerId="ADAL" clId="{84AFFFFB-7DCB-464F-AA05-A5E3FE67736E}" dt="2024-05-13T23:35:28.704" v="2530"/>
          <ac:spMkLst>
            <pc:docMk/>
            <pc:sldMk cId="3238308411" sldId="256"/>
            <ac:spMk id="7" creationId="{BFCC83DC-E0CC-C67D-7D15-D39114AD8160}"/>
          </ac:spMkLst>
        </pc:spChg>
        <pc:picChg chg="add mod">
          <ac:chgData name="Tanya Kushwahaa" userId="abfa3260-ed82-49b4-9b31-34598c71a0cc" providerId="ADAL" clId="{84AFFFFB-7DCB-464F-AA05-A5E3FE67736E}" dt="2024-05-13T23:45:31.807" v="2673" actId="1076"/>
          <ac:picMkLst>
            <pc:docMk/>
            <pc:sldMk cId="3238308411" sldId="256"/>
            <ac:picMk id="10242" creationId="{A74760A9-7FF2-4885-8649-936436C7F4DB}"/>
          </ac:picMkLst>
        </pc:picChg>
      </pc:sldChg>
      <pc:sldChg chg="addSp delSp modSp new mod">
        <pc:chgData name="Tanya Kushwahaa" userId="abfa3260-ed82-49b4-9b31-34598c71a0cc" providerId="ADAL" clId="{84AFFFFB-7DCB-464F-AA05-A5E3FE67736E}" dt="2024-05-13T23:34:43.716" v="2499" actId="14100"/>
        <pc:sldMkLst>
          <pc:docMk/>
          <pc:sldMk cId="3883179735" sldId="257"/>
        </pc:sldMkLst>
        <pc:spChg chg="mod">
          <ac:chgData name="Tanya Kushwahaa" userId="abfa3260-ed82-49b4-9b31-34598c71a0cc" providerId="ADAL" clId="{84AFFFFB-7DCB-464F-AA05-A5E3FE67736E}" dt="2024-05-13T23:34:43.716" v="2499" actId="14100"/>
          <ac:spMkLst>
            <pc:docMk/>
            <pc:sldMk cId="3883179735" sldId="257"/>
            <ac:spMk id="2" creationId="{22991E0A-AE5A-1F12-7F1A-FDEF31052EF4}"/>
          </ac:spMkLst>
        </pc:spChg>
        <pc:spChg chg="mod">
          <ac:chgData name="Tanya Kushwahaa" userId="abfa3260-ed82-49b4-9b31-34598c71a0cc" providerId="ADAL" clId="{84AFFFFB-7DCB-464F-AA05-A5E3FE67736E}" dt="2024-05-13T23:34:18.841" v="2493" actId="14100"/>
          <ac:spMkLst>
            <pc:docMk/>
            <pc:sldMk cId="3883179735" sldId="257"/>
            <ac:spMk id="3" creationId="{2A9ED10F-58F1-73F6-CAD7-A8BF529C3288}"/>
          </ac:spMkLst>
        </pc:spChg>
        <pc:picChg chg="add mod">
          <ac:chgData name="Tanya Kushwahaa" userId="abfa3260-ed82-49b4-9b31-34598c71a0cc" providerId="ADAL" clId="{84AFFFFB-7DCB-464F-AA05-A5E3FE67736E}" dt="2024-05-13T23:34:38.548" v="2498" actId="1076"/>
          <ac:picMkLst>
            <pc:docMk/>
            <pc:sldMk cId="3883179735" sldId="257"/>
            <ac:picMk id="1026" creationId="{B1B82F31-7F63-DCB4-67CC-941D715C1D4F}"/>
          </ac:picMkLst>
        </pc:picChg>
        <pc:picChg chg="add mod">
          <ac:chgData name="Tanya Kushwahaa" userId="abfa3260-ed82-49b4-9b31-34598c71a0cc" providerId="ADAL" clId="{84AFFFFB-7DCB-464F-AA05-A5E3FE67736E}" dt="2024-05-13T04:01:59.619" v="1975" actId="14100"/>
          <ac:picMkLst>
            <pc:docMk/>
            <pc:sldMk cId="3883179735" sldId="257"/>
            <ac:picMk id="4102" creationId="{95F59633-F716-5D38-D40F-41E2250BA378}"/>
          </ac:picMkLst>
        </pc:picChg>
        <pc:picChg chg="add mod">
          <ac:chgData name="Tanya Kushwahaa" userId="abfa3260-ed82-49b4-9b31-34598c71a0cc" providerId="ADAL" clId="{84AFFFFB-7DCB-464F-AA05-A5E3FE67736E}" dt="2024-05-13T04:02:06.636" v="1987" actId="1035"/>
          <ac:picMkLst>
            <pc:docMk/>
            <pc:sldMk cId="3883179735" sldId="257"/>
            <ac:picMk id="4104" creationId="{E3D7918E-DDAE-7728-F101-67397AC970EA}"/>
          </ac:picMkLst>
        </pc:picChg>
        <pc:picChg chg="add del mod">
          <ac:chgData name="Tanya Kushwahaa" userId="abfa3260-ed82-49b4-9b31-34598c71a0cc" providerId="ADAL" clId="{84AFFFFB-7DCB-464F-AA05-A5E3FE67736E}" dt="2024-05-13T04:01:54.194" v="1972" actId="478"/>
          <ac:picMkLst>
            <pc:docMk/>
            <pc:sldMk cId="3883179735" sldId="257"/>
            <ac:picMk id="4106" creationId="{B71BBAE2-60AD-8D31-9392-0515C5A8C6DF}"/>
          </ac:picMkLst>
        </pc:picChg>
      </pc:sldChg>
      <pc:sldChg chg="addSp delSp modSp new mod ord">
        <pc:chgData name="Tanya Kushwahaa" userId="abfa3260-ed82-49b4-9b31-34598c71a0cc" providerId="ADAL" clId="{84AFFFFB-7DCB-464F-AA05-A5E3FE67736E}" dt="2024-05-13T23:50:51.396" v="2716" actId="1076"/>
        <pc:sldMkLst>
          <pc:docMk/>
          <pc:sldMk cId="2567868076" sldId="258"/>
        </pc:sldMkLst>
        <pc:spChg chg="mod">
          <ac:chgData name="Tanya Kushwahaa" userId="abfa3260-ed82-49b4-9b31-34598c71a0cc" providerId="ADAL" clId="{84AFFFFB-7DCB-464F-AA05-A5E3FE67736E}" dt="2024-05-13T22:49:59.962" v="2053" actId="14100"/>
          <ac:spMkLst>
            <pc:docMk/>
            <pc:sldMk cId="2567868076" sldId="258"/>
            <ac:spMk id="2" creationId="{91B2EED3-DC1A-1450-E900-F10B11D148CC}"/>
          </ac:spMkLst>
        </pc:spChg>
        <pc:spChg chg="del mod">
          <ac:chgData name="Tanya Kushwahaa" userId="abfa3260-ed82-49b4-9b31-34598c71a0cc" providerId="ADAL" clId="{84AFFFFB-7DCB-464F-AA05-A5E3FE67736E}" dt="2024-05-13T23:00:07.686" v="2135" actId="21"/>
          <ac:spMkLst>
            <pc:docMk/>
            <pc:sldMk cId="2567868076" sldId="258"/>
            <ac:spMk id="3" creationId="{755C3EF8-B3D4-E2E3-3655-5358466031D7}"/>
          </ac:spMkLst>
        </pc:spChg>
        <pc:spChg chg="add del mod">
          <ac:chgData name="Tanya Kushwahaa" userId="abfa3260-ed82-49b4-9b31-34598c71a0cc" providerId="ADAL" clId="{84AFFFFB-7DCB-464F-AA05-A5E3FE67736E}" dt="2024-05-13T23:00:15.667" v="2138" actId="478"/>
          <ac:spMkLst>
            <pc:docMk/>
            <pc:sldMk cId="2567868076" sldId="258"/>
            <ac:spMk id="5" creationId="{64E87F70-E4EA-E482-C517-D656B280A9E1}"/>
          </ac:spMkLst>
        </pc:spChg>
        <pc:spChg chg="add mod">
          <ac:chgData name="Tanya Kushwahaa" userId="abfa3260-ed82-49b4-9b31-34598c71a0cc" providerId="ADAL" clId="{84AFFFFB-7DCB-464F-AA05-A5E3FE67736E}" dt="2024-05-13T23:46:38.213" v="2692" actId="20577"/>
          <ac:spMkLst>
            <pc:docMk/>
            <pc:sldMk cId="2567868076" sldId="258"/>
            <ac:spMk id="6" creationId="{755C3EF8-B3D4-E2E3-3655-5358466031D7}"/>
          </ac:spMkLst>
        </pc:spChg>
        <pc:spChg chg="add mod">
          <ac:chgData name="Tanya Kushwahaa" userId="abfa3260-ed82-49b4-9b31-34598c71a0cc" providerId="ADAL" clId="{84AFFFFB-7DCB-464F-AA05-A5E3FE67736E}" dt="2024-05-13T23:50:43.535" v="2714" actId="14100"/>
          <ac:spMkLst>
            <pc:docMk/>
            <pc:sldMk cId="2567868076" sldId="258"/>
            <ac:spMk id="7" creationId="{CFC309C4-3BB1-3AB2-E551-D0297C15CE75}"/>
          </ac:spMkLst>
        </pc:spChg>
        <pc:picChg chg="add del mod">
          <ac:chgData name="Tanya Kushwahaa" userId="abfa3260-ed82-49b4-9b31-34598c71a0cc" providerId="ADAL" clId="{84AFFFFB-7DCB-464F-AA05-A5E3FE67736E}" dt="2024-05-13T23:50:14.303" v="2693" actId="478"/>
          <ac:picMkLst>
            <pc:docMk/>
            <pc:sldMk cId="2567868076" sldId="258"/>
            <ac:picMk id="5122" creationId="{6A6AF34C-47C4-DB51-23EE-5BECB2BC0A68}"/>
          </ac:picMkLst>
        </pc:picChg>
        <pc:picChg chg="add mod">
          <ac:chgData name="Tanya Kushwahaa" userId="abfa3260-ed82-49b4-9b31-34598c71a0cc" providerId="ADAL" clId="{84AFFFFB-7DCB-464F-AA05-A5E3FE67736E}" dt="2024-05-13T23:50:51.396" v="2716" actId="1076"/>
          <ac:picMkLst>
            <pc:docMk/>
            <pc:sldMk cId="2567868076" sldId="258"/>
            <ac:picMk id="5124" creationId="{5A083229-BD39-2FCE-2F9A-FCD159BE9649}"/>
          </ac:picMkLst>
        </pc:picChg>
      </pc:sldChg>
      <pc:sldChg chg="addSp delSp modSp new mod setBg">
        <pc:chgData name="Tanya Kushwahaa" userId="abfa3260-ed82-49b4-9b31-34598c71a0cc" providerId="ADAL" clId="{84AFFFFB-7DCB-464F-AA05-A5E3FE67736E}" dt="2024-05-13T23:39:39.530" v="2610" actId="14100"/>
        <pc:sldMkLst>
          <pc:docMk/>
          <pc:sldMk cId="4096942924" sldId="259"/>
        </pc:sldMkLst>
        <pc:spChg chg="mod">
          <ac:chgData name="Tanya Kushwahaa" userId="abfa3260-ed82-49b4-9b31-34598c71a0cc" providerId="ADAL" clId="{84AFFFFB-7DCB-464F-AA05-A5E3FE67736E}" dt="2024-05-13T23:39:39.530" v="2610" actId="14100"/>
          <ac:spMkLst>
            <pc:docMk/>
            <pc:sldMk cId="4096942924" sldId="259"/>
            <ac:spMk id="2" creationId="{DFBFF956-E916-F511-BCDC-59AE21D21291}"/>
          </ac:spMkLst>
        </pc:spChg>
        <pc:spChg chg="del mod">
          <ac:chgData name="Tanya Kushwahaa" userId="abfa3260-ed82-49b4-9b31-34598c71a0cc" providerId="ADAL" clId="{84AFFFFB-7DCB-464F-AA05-A5E3FE67736E}" dt="2024-05-13T23:38:15.464" v="2560" actId="478"/>
          <ac:spMkLst>
            <pc:docMk/>
            <pc:sldMk cId="4096942924" sldId="259"/>
            <ac:spMk id="3" creationId="{6C21FDE7-BE23-6396-0CEB-C88E939DF2F5}"/>
          </ac:spMkLst>
        </pc:spChg>
        <pc:spChg chg="add del mod">
          <ac:chgData name="Tanya Kushwahaa" userId="abfa3260-ed82-49b4-9b31-34598c71a0cc" providerId="ADAL" clId="{84AFFFFB-7DCB-464F-AA05-A5E3FE67736E}" dt="2024-05-13T23:38:18.626" v="2561" actId="478"/>
          <ac:spMkLst>
            <pc:docMk/>
            <pc:sldMk cId="4096942924" sldId="259"/>
            <ac:spMk id="8" creationId="{D028DF63-B199-A032-8E2D-30B7E0E27E8C}"/>
          </ac:spMkLst>
        </pc:spChg>
        <pc:spChg chg="add mod">
          <ac:chgData name="Tanya Kushwahaa" userId="abfa3260-ed82-49b4-9b31-34598c71a0cc" providerId="ADAL" clId="{84AFFFFB-7DCB-464F-AA05-A5E3FE67736E}" dt="2024-05-13T23:39:22.499" v="2605" actId="1076"/>
          <ac:spMkLst>
            <pc:docMk/>
            <pc:sldMk cId="4096942924" sldId="259"/>
            <ac:spMk id="11" creationId="{1F64152C-71AE-6B1C-5844-08E29ADD83F0}"/>
          </ac:spMkLst>
        </pc:spChg>
        <pc:spChg chg="add">
          <ac:chgData name="Tanya Kushwahaa" userId="abfa3260-ed82-49b4-9b31-34598c71a0cc" providerId="ADAL" clId="{84AFFFFB-7DCB-464F-AA05-A5E3FE67736E}" dt="2024-05-13T12:37:18.308" v="2014" actId="26606"/>
          <ac:spMkLst>
            <pc:docMk/>
            <pc:sldMk cId="4096942924" sldId="259"/>
            <ac:spMk id="2055" creationId="{99ED5833-B85B-4103-8A3B-CAB0308E6C15}"/>
          </ac:spMkLst>
        </pc:spChg>
        <pc:picChg chg="add mod ord">
          <ac:chgData name="Tanya Kushwahaa" userId="abfa3260-ed82-49b4-9b31-34598c71a0cc" providerId="ADAL" clId="{84AFFFFB-7DCB-464F-AA05-A5E3FE67736E}" dt="2024-05-13T23:39:35.556" v="2609" actId="14100"/>
          <ac:picMkLst>
            <pc:docMk/>
            <pc:sldMk cId="4096942924" sldId="259"/>
            <ac:picMk id="5" creationId="{E091C273-3CAC-8C4F-CB02-45C60650C991}"/>
          </ac:picMkLst>
        </pc:picChg>
        <pc:picChg chg="add mod">
          <ac:chgData name="Tanya Kushwahaa" userId="abfa3260-ed82-49b4-9b31-34598c71a0cc" providerId="ADAL" clId="{84AFFFFB-7DCB-464F-AA05-A5E3FE67736E}" dt="2024-05-13T23:39:19.343" v="2604" actId="1076"/>
          <ac:picMkLst>
            <pc:docMk/>
            <pc:sldMk cId="4096942924" sldId="259"/>
            <ac:picMk id="6" creationId="{0C2EF3A2-953C-E939-CE40-17507733E819}"/>
          </ac:picMkLst>
        </pc:picChg>
        <pc:picChg chg="add del mod">
          <ac:chgData name="Tanya Kushwahaa" userId="abfa3260-ed82-49b4-9b31-34598c71a0cc" providerId="ADAL" clId="{84AFFFFB-7DCB-464F-AA05-A5E3FE67736E}" dt="2024-05-13T23:36:46.315" v="2548" actId="21"/>
          <ac:picMkLst>
            <pc:docMk/>
            <pc:sldMk cId="4096942924" sldId="259"/>
            <ac:picMk id="2050" creationId="{6084E710-1023-B8E3-9FFA-CC5E1A9358A8}"/>
          </ac:picMkLst>
        </pc:picChg>
        <pc:picChg chg="add del">
          <ac:chgData name="Tanya Kushwahaa" userId="abfa3260-ed82-49b4-9b31-34598c71a0cc" providerId="ADAL" clId="{84AFFFFB-7DCB-464F-AA05-A5E3FE67736E}" dt="2024-05-13T03:59:45.699" v="1954" actId="478"/>
          <ac:picMkLst>
            <pc:docMk/>
            <pc:sldMk cId="4096942924" sldId="259"/>
            <ac:picMk id="4098" creationId="{86BF33B8-2209-F621-5ED6-091A2C4B3B3C}"/>
          </ac:picMkLst>
        </pc:picChg>
        <pc:picChg chg="add del mod">
          <ac:chgData name="Tanya Kushwahaa" userId="abfa3260-ed82-49b4-9b31-34598c71a0cc" providerId="ADAL" clId="{84AFFFFB-7DCB-464F-AA05-A5E3FE67736E}" dt="2024-05-13T04:01:17.367" v="1962" actId="478"/>
          <ac:picMkLst>
            <pc:docMk/>
            <pc:sldMk cId="4096942924" sldId="259"/>
            <ac:picMk id="4100" creationId="{D46433BF-F269-4346-FA91-ADAC6554BB4D}"/>
          </ac:picMkLst>
        </pc:picChg>
        <pc:picChg chg="add del mod">
          <ac:chgData name="Tanya Kushwahaa" userId="abfa3260-ed82-49b4-9b31-34598c71a0cc" providerId="ADAL" clId="{84AFFFFB-7DCB-464F-AA05-A5E3FE67736E}" dt="2024-05-13T04:01:49.580" v="1970" actId="21"/>
          <ac:picMkLst>
            <pc:docMk/>
            <pc:sldMk cId="4096942924" sldId="259"/>
            <ac:picMk id="4102" creationId="{95F59633-F716-5D38-D40F-41E2250BA378}"/>
          </ac:picMkLst>
        </pc:picChg>
        <pc:picChg chg="add del mod">
          <ac:chgData name="Tanya Kushwahaa" userId="abfa3260-ed82-49b4-9b31-34598c71a0cc" providerId="ADAL" clId="{84AFFFFB-7DCB-464F-AA05-A5E3FE67736E}" dt="2024-05-13T04:01:49.580" v="1970" actId="21"/>
          <ac:picMkLst>
            <pc:docMk/>
            <pc:sldMk cId="4096942924" sldId="259"/>
            <ac:picMk id="4104" creationId="{E3D7918E-DDAE-7728-F101-67397AC970EA}"/>
          </ac:picMkLst>
        </pc:picChg>
        <pc:picChg chg="add del">
          <ac:chgData name="Tanya Kushwahaa" userId="abfa3260-ed82-49b4-9b31-34598c71a0cc" providerId="ADAL" clId="{84AFFFFB-7DCB-464F-AA05-A5E3FE67736E}" dt="2024-05-13T04:01:49.580" v="1970" actId="21"/>
          <ac:picMkLst>
            <pc:docMk/>
            <pc:sldMk cId="4096942924" sldId="259"/>
            <ac:picMk id="4106" creationId="{B71BBAE2-60AD-8D31-9392-0515C5A8C6DF}"/>
          </ac:picMkLst>
        </pc:picChg>
        <pc:cxnChg chg="add del">
          <ac:chgData name="Tanya Kushwahaa" userId="abfa3260-ed82-49b4-9b31-34598c71a0cc" providerId="ADAL" clId="{84AFFFFB-7DCB-464F-AA05-A5E3FE67736E}" dt="2024-05-13T23:38:55.596" v="2567" actId="11529"/>
          <ac:cxnSpMkLst>
            <pc:docMk/>
            <pc:sldMk cId="4096942924" sldId="259"/>
            <ac:cxnSpMk id="10" creationId="{F216546A-A192-A2A2-CA8D-03DFA3619B94}"/>
          </ac:cxnSpMkLst>
        </pc:cxnChg>
      </pc:sldChg>
      <pc:sldChg chg="modSp new del mod">
        <pc:chgData name="Tanya Kushwahaa" userId="abfa3260-ed82-49b4-9b31-34598c71a0cc" providerId="ADAL" clId="{84AFFFFB-7DCB-464F-AA05-A5E3FE67736E}" dt="2024-05-13T23:41:31.229" v="2640" actId="47"/>
        <pc:sldMkLst>
          <pc:docMk/>
          <pc:sldMk cId="3767157892" sldId="260"/>
        </pc:sldMkLst>
        <pc:spChg chg="mod">
          <ac:chgData name="Tanya Kushwahaa" userId="abfa3260-ed82-49b4-9b31-34598c71a0cc" providerId="ADAL" clId="{84AFFFFB-7DCB-464F-AA05-A5E3FE67736E}" dt="2024-05-11T23:52:38.986" v="174" actId="20577"/>
          <ac:spMkLst>
            <pc:docMk/>
            <pc:sldMk cId="3767157892" sldId="260"/>
            <ac:spMk id="2" creationId="{F36FC2CC-D637-49BC-544D-D6C51A11AA7F}"/>
          </ac:spMkLst>
        </pc:spChg>
        <pc:spChg chg="mod">
          <ac:chgData name="Tanya Kushwahaa" userId="abfa3260-ed82-49b4-9b31-34598c71a0cc" providerId="ADAL" clId="{84AFFFFB-7DCB-464F-AA05-A5E3FE67736E}" dt="2024-05-13T23:41:13.967" v="2616" actId="21"/>
          <ac:spMkLst>
            <pc:docMk/>
            <pc:sldMk cId="3767157892" sldId="260"/>
            <ac:spMk id="3" creationId="{71EADBC6-D2D9-834C-2BFD-038A5DBC6D0E}"/>
          </ac:spMkLst>
        </pc:spChg>
      </pc:sldChg>
      <pc:sldChg chg="addSp modSp new mod ord">
        <pc:chgData name="Tanya Kushwahaa" userId="abfa3260-ed82-49b4-9b31-34598c71a0cc" providerId="ADAL" clId="{84AFFFFB-7DCB-464F-AA05-A5E3FE67736E}" dt="2024-05-13T23:31:25.735" v="2436" actId="20577"/>
        <pc:sldMkLst>
          <pc:docMk/>
          <pc:sldMk cId="2690696598" sldId="261"/>
        </pc:sldMkLst>
        <pc:spChg chg="mod">
          <ac:chgData name="Tanya Kushwahaa" userId="abfa3260-ed82-49b4-9b31-34598c71a0cc" providerId="ADAL" clId="{84AFFFFB-7DCB-464F-AA05-A5E3FE67736E}" dt="2024-05-12T00:04:40.351" v="940" actId="20577"/>
          <ac:spMkLst>
            <pc:docMk/>
            <pc:sldMk cId="2690696598" sldId="261"/>
            <ac:spMk id="2" creationId="{5F4665B6-116D-A146-DBBF-7198508A3FDF}"/>
          </ac:spMkLst>
        </pc:spChg>
        <pc:spChg chg="mod">
          <ac:chgData name="Tanya Kushwahaa" userId="abfa3260-ed82-49b4-9b31-34598c71a0cc" providerId="ADAL" clId="{84AFFFFB-7DCB-464F-AA05-A5E3FE67736E}" dt="2024-05-13T23:31:25.735" v="2436" actId="20577"/>
          <ac:spMkLst>
            <pc:docMk/>
            <pc:sldMk cId="2690696598" sldId="261"/>
            <ac:spMk id="3" creationId="{7E6C1351-E0FF-5294-06FC-8345D23DD6F9}"/>
          </ac:spMkLst>
        </pc:spChg>
        <pc:picChg chg="add mod">
          <ac:chgData name="Tanya Kushwahaa" userId="abfa3260-ed82-49b4-9b31-34598c71a0cc" providerId="ADAL" clId="{84AFFFFB-7DCB-464F-AA05-A5E3FE67736E}" dt="2024-05-13T23:07:17.927" v="2163" actId="14100"/>
          <ac:picMkLst>
            <pc:docMk/>
            <pc:sldMk cId="2690696598" sldId="261"/>
            <ac:picMk id="8194" creationId="{C9BC6F83-47DD-2A2D-5CCF-B1422D7E1634}"/>
          </ac:picMkLst>
        </pc:picChg>
        <pc:picChg chg="add mod">
          <ac:chgData name="Tanya Kushwahaa" userId="abfa3260-ed82-49b4-9b31-34598c71a0cc" providerId="ADAL" clId="{84AFFFFB-7DCB-464F-AA05-A5E3FE67736E}" dt="2024-05-13T23:07:12.053" v="2162" actId="1076"/>
          <ac:picMkLst>
            <pc:docMk/>
            <pc:sldMk cId="2690696598" sldId="261"/>
            <ac:picMk id="8196" creationId="{CF118F65-EAFD-8BD6-8DE9-B04AE87B0241}"/>
          </ac:picMkLst>
        </pc:picChg>
      </pc:sldChg>
      <pc:sldChg chg="modSp new mod ord">
        <pc:chgData name="Tanya Kushwahaa" userId="abfa3260-ed82-49b4-9b31-34598c71a0cc" providerId="ADAL" clId="{84AFFFFB-7DCB-464F-AA05-A5E3FE67736E}" dt="2024-05-13T23:09:18.451" v="2210" actId="1076"/>
        <pc:sldMkLst>
          <pc:docMk/>
          <pc:sldMk cId="724385653" sldId="262"/>
        </pc:sldMkLst>
        <pc:spChg chg="mod">
          <ac:chgData name="Tanya Kushwahaa" userId="abfa3260-ed82-49b4-9b31-34598c71a0cc" providerId="ADAL" clId="{84AFFFFB-7DCB-464F-AA05-A5E3FE67736E}" dt="2024-05-13T23:09:18.451" v="2210" actId="1076"/>
          <ac:spMkLst>
            <pc:docMk/>
            <pc:sldMk cId="724385653" sldId="262"/>
            <ac:spMk id="2" creationId="{C8C39A01-8CA5-8021-09DA-772C424BFFE5}"/>
          </ac:spMkLst>
        </pc:spChg>
        <pc:spChg chg="mod">
          <ac:chgData name="Tanya Kushwahaa" userId="abfa3260-ed82-49b4-9b31-34598c71a0cc" providerId="ADAL" clId="{84AFFFFB-7DCB-464F-AA05-A5E3FE67736E}" dt="2024-05-13T03:57:49.218" v="1907" actId="21"/>
          <ac:spMkLst>
            <pc:docMk/>
            <pc:sldMk cId="724385653" sldId="262"/>
            <ac:spMk id="3" creationId="{001449C8-5F60-2A3C-C556-B8DAC7C147FF}"/>
          </ac:spMkLst>
        </pc:spChg>
      </pc:sldChg>
      <pc:sldChg chg="modSp new mod">
        <pc:chgData name="Tanya Kushwahaa" userId="abfa3260-ed82-49b4-9b31-34598c71a0cc" providerId="ADAL" clId="{84AFFFFB-7DCB-464F-AA05-A5E3FE67736E}" dt="2024-05-13T23:41:27.265" v="2639" actId="20577"/>
        <pc:sldMkLst>
          <pc:docMk/>
          <pc:sldMk cId="2567211071" sldId="263"/>
        </pc:sldMkLst>
        <pc:spChg chg="mod">
          <ac:chgData name="Tanya Kushwahaa" userId="abfa3260-ed82-49b4-9b31-34598c71a0cc" providerId="ADAL" clId="{84AFFFFB-7DCB-464F-AA05-A5E3FE67736E}" dt="2024-05-11T23:53:06.697" v="205" actId="20577"/>
          <ac:spMkLst>
            <pc:docMk/>
            <pc:sldMk cId="2567211071" sldId="263"/>
            <ac:spMk id="2" creationId="{2CFA1267-5446-4E4B-783F-A7752EA9CD40}"/>
          </ac:spMkLst>
        </pc:spChg>
        <pc:spChg chg="mod">
          <ac:chgData name="Tanya Kushwahaa" userId="abfa3260-ed82-49b4-9b31-34598c71a0cc" providerId="ADAL" clId="{84AFFFFB-7DCB-464F-AA05-A5E3FE67736E}" dt="2024-05-13T23:41:27.265" v="2639" actId="20577"/>
          <ac:spMkLst>
            <pc:docMk/>
            <pc:sldMk cId="2567211071" sldId="263"/>
            <ac:spMk id="3" creationId="{586BF045-B8AC-1891-B8AC-565FEE6BAD99}"/>
          </ac:spMkLst>
        </pc:spChg>
      </pc:sldChg>
      <pc:sldChg chg="addSp delSp modSp new mod ord">
        <pc:chgData name="Tanya Kushwahaa" userId="abfa3260-ed82-49b4-9b31-34598c71a0cc" providerId="ADAL" clId="{84AFFFFB-7DCB-464F-AA05-A5E3FE67736E}" dt="2024-05-13T23:39:49.088" v="2612"/>
        <pc:sldMkLst>
          <pc:docMk/>
          <pc:sldMk cId="1737487922" sldId="264"/>
        </pc:sldMkLst>
        <pc:spChg chg="mod">
          <ac:chgData name="Tanya Kushwahaa" userId="abfa3260-ed82-49b4-9b31-34598c71a0cc" providerId="ADAL" clId="{84AFFFFB-7DCB-464F-AA05-A5E3FE67736E}" dt="2024-05-13T22:58:56.986" v="2108" actId="14100"/>
          <ac:spMkLst>
            <pc:docMk/>
            <pc:sldMk cId="1737487922" sldId="264"/>
            <ac:spMk id="2" creationId="{E02BD170-EBE3-AF07-2C08-D51D98FC7866}"/>
          </ac:spMkLst>
        </pc:spChg>
        <pc:spChg chg="del mod">
          <ac:chgData name="Tanya Kushwahaa" userId="abfa3260-ed82-49b4-9b31-34598c71a0cc" providerId="ADAL" clId="{84AFFFFB-7DCB-464F-AA05-A5E3FE67736E}" dt="2024-05-13T22:57:19.174" v="2099" actId="478"/>
          <ac:spMkLst>
            <pc:docMk/>
            <pc:sldMk cId="1737487922" sldId="264"/>
            <ac:spMk id="3" creationId="{742F28EC-8E73-A3F7-47E9-C1B91F3DC967}"/>
          </ac:spMkLst>
        </pc:spChg>
        <pc:spChg chg="add mod">
          <ac:chgData name="Tanya Kushwahaa" userId="abfa3260-ed82-49b4-9b31-34598c71a0cc" providerId="ADAL" clId="{84AFFFFB-7DCB-464F-AA05-A5E3FE67736E}" dt="2024-05-13T22:59:47.018" v="2132" actId="1076"/>
          <ac:spMkLst>
            <pc:docMk/>
            <pc:sldMk cId="1737487922" sldId="264"/>
            <ac:spMk id="4" creationId="{A50BB875-8F54-9A53-8BC3-AC04F51BB78A}"/>
          </ac:spMkLst>
        </pc:spChg>
        <pc:picChg chg="add mod">
          <ac:chgData name="Tanya Kushwahaa" userId="abfa3260-ed82-49b4-9b31-34598c71a0cc" providerId="ADAL" clId="{84AFFFFB-7DCB-464F-AA05-A5E3FE67736E}" dt="2024-05-13T22:59:23.976" v="2110" actId="1076"/>
          <ac:picMkLst>
            <pc:docMk/>
            <pc:sldMk cId="1737487922" sldId="264"/>
            <ac:picMk id="7170" creationId="{C9E7420B-53CF-7396-347C-F473C438196C}"/>
          </ac:picMkLst>
        </pc:picChg>
      </pc:sldChg>
      <pc:sldChg chg="addSp delSp modSp new del mod">
        <pc:chgData name="Tanya Kushwahaa" userId="abfa3260-ed82-49b4-9b31-34598c71a0cc" providerId="ADAL" clId="{84AFFFFB-7DCB-464F-AA05-A5E3FE67736E}" dt="2024-05-13T23:36:15.812" v="2546" actId="47"/>
        <pc:sldMkLst>
          <pc:docMk/>
          <pc:sldMk cId="1389381142" sldId="265"/>
        </pc:sldMkLst>
        <pc:spChg chg="mod">
          <ac:chgData name="Tanya Kushwahaa" userId="abfa3260-ed82-49b4-9b31-34598c71a0cc" providerId="ADAL" clId="{84AFFFFB-7DCB-464F-AA05-A5E3FE67736E}" dt="2024-05-13T23:07:53.777" v="2180" actId="20577"/>
          <ac:spMkLst>
            <pc:docMk/>
            <pc:sldMk cId="1389381142" sldId="265"/>
            <ac:spMk id="2" creationId="{BF94635E-E2C5-6AA1-F84C-5214EBBC8116}"/>
          </ac:spMkLst>
        </pc:spChg>
        <pc:picChg chg="add del mod">
          <ac:chgData name="Tanya Kushwahaa" userId="abfa3260-ed82-49b4-9b31-34598c71a0cc" providerId="ADAL" clId="{84AFFFFB-7DCB-464F-AA05-A5E3FE67736E}" dt="2024-05-13T23:22:15.193" v="2273" actId="21"/>
          <ac:picMkLst>
            <pc:docMk/>
            <pc:sldMk cId="1389381142" sldId="265"/>
            <ac:picMk id="1026" creationId="{B1B82F31-7F63-DCB4-67CC-941D715C1D4F}"/>
          </ac:picMkLst>
        </pc:picChg>
      </pc:sldChg>
      <pc:sldChg chg="addSp delSp new del mod">
        <pc:chgData name="Tanya Kushwahaa" userId="abfa3260-ed82-49b4-9b31-34598c71a0cc" providerId="ADAL" clId="{84AFFFFB-7DCB-464F-AA05-A5E3FE67736E}" dt="2024-05-13T22:54:34.658" v="2056" actId="47"/>
        <pc:sldMkLst>
          <pc:docMk/>
          <pc:sldMk cId="2221243315" sldId="266"/>
        </pc:sldMkLst>
        <pc:picChg chg="add del">
          <ac:chgData name="Tanya Kushwahaa" userId="abfa3260-ed82-49b4-9b31-34598c71a0cc" providerId="ADAL" clId="{84AFFFFB-7DCB-464F-AA05-A5E3FE67736E}" dt="2024-05-13T12:36:55.158" v="2010" actId="21"/>
          <ac:picMkLst>
            <pc:docMk/>
            <pc:sldMk cId="2221243315" sldId="266"/>
            <ac:picMk id="5" creationId="{E091C273-3CAC-8C4F-CB02-45C60650C991}"/>
          </ac:picMkLst>
        </pc:picChg>
        <pc:picChg chg="add del">
          <ac:chgData name="Tanya Kushwahaa" userId="abfa3260-ed82-49b4-9b31-34598c71a0cc" providerId="ADAL" clId="{84AFFFFB-7DCB-464F-AA05-A5E3FE67736E}" dt="2024-05-13T12:37:13.977" v="2012" actId="21"/>
          <ac:picMkLst>
            <pc:docMk/>
            <pc:sldMk cId="2221243315" sldId="266"/>
            <ac:picMk id="2050" creationId="{6084E710-1023-B8E3-9FFA-CC5E1A9358A8}"/>
          </ac:picMkLst>
        </pc:picChg>
      </pc:sldChg>
      <pc:sldChg chg="addSp delSp modSp new mod ord">
        <pc:chgData name="Tanya Kushwahaa" userId="abfa3260-ed82-49b4-9b31-34598c71a0cc" providerId="ADAL" clId="{84AFFFFB-7DCB-464F-AA05-A5E3FE67736E}" dt="2024-05-13T23:33:19.286" v="2455" actId="21"/>
        <pc:sldMkLst>
          <pc:docMk/>
          <pc:sldMk cId="2079292478" sldId="267"/>
        </pc:sldMkLst>
        <pc:spChg chg="mod">
          <ac:chgData name="Tanya Kushwahaa" userId="abfa3260-ed82-49b4-9b31-34598c71a0cc" providerId="ADAL" clId="{84AFFFFB-7DCB-464F-AA05-A5E3FE67736E}" dt="2024-05-13T03:56:49.203" v="1895" actId="14100"/>
          <ac:spMkLst>
            <pc:docMk/>
            <pc:sldMk cId="2079292478" sldId="267"/>
            <ac:spMk id="2" creationId="{FE77E783-4C2E-F6EB-F7A1-96A02CE5AA31}"/>
          </ac:spMkLst>
        </pc:spChg>
        <pc:spChg chg="del mod">
          <ac:chgData name="Tanya Kushwahaa" userId="abfa3260-ed82-49b4-9b31-34598c71a0cc" providerId="ADAL" clId="{84AFFFFB-7DCB-464F-AA05-A5E3FE67736E}" dt="2024-05-13T03:54:02.321" v="1839"/>
          <ac:spMkLst>
            <pc:docMk/>
            <pc:sldMk cId="2079292478" sldId="267"/>
            <ac:spMk id="3" creationId="{36688C4A-7337-7E9C-4B01-45473FEBA00F}"/>
          </ac:spMkLst>
        </pc:spChg>
        <pc:spChg chg="add del mod">
          <ac:chgData name="Tanya Kushwahaa" userId="abfa3260-ed82-49b4-9b31-34598c71a0cc" providerId="ADAL" clId="{84AFFFFB-7DCB-464F-AA05-A5E3FE67736E}" dt="2024-05-13T23:33:19.286" v="2455" actId="21"/>
          <ac:spMkLst>
            <pc:docMk/>
            <pc:sldMk cId="2079292478" sldId="267"/>
            <ac:spMk id="4" creationId="{D3A27C40-62BC-1D5D-1375-02DD4BB3106D}"/>
          </ac:spMkLst>
        </pc:spChg>
        <pc:picChg chg="add mod">
          <ac:chgData name="Tanya Kushwahaa" userId="abfa3260-ed82-49b4-9b31-34598c71a0cc" providerId="ADAL" clId="{84AFFFFB-7DCB-464F-AA05-A5E3FE67736E}" dt="2024-05-13T23:33:05.183" v="2452" actId="1076"/>
          <ac:picMkLst>
            <pc:docMk/>
            <pc:sldMk cId="2079292478" sldId="267"/>
            <ac:picMk id="3074" creationId="{ACAD94DA-0FFE-0928-1E5D-108EE9BF6120}"/>
          </ac:picMkLst>
        </pc:picChg>
        <pc:picChg chg="add mod">
          <ac:chgData name="Tanya Kushwahaa" userId="abfa3260-ed82-49b4-9b31-34598c71a0cc" providerId="ADAL" clId="{84AFFFFB-7DCB-464F-AA05-A5E3FE67736E}" dt="2024-05-13T03:56:21.828" v="1886" actId="1036"/>
          <ac:picMkLst>
            <pc:docMk/>
            <pc:sldMk cId="2079292478" sldId="267"/>
            <ac:picMk id="3076" creationId="{07ECDD9E-9432-E532-D7CD-BF3B791A68B2}"/>
          </ac:picMkLst>
        </pc:picChg>
        <pc:picChg chg="add mod">
          <ac:chgData name="Tanya Kushwahaa" userId="abfa3260-ed82-49b4-9b31-34598c71a0cc" providerId="ADAL" clId="{84AFFFFB-7DCB-464F-AA05-A5E3FE67736E}" dt="2024-05-13T03:56:17.425" v="1880" actId="14100"/>
          <ac:picMkLst>
            <pc:docMk/>
            <pc:sldMk cId="2079292478" sldId="267"/>
            <ac:picMk id="3078" creationId="{4EAC8E0B-4A26-A2B1-B748-5290D7BDDC2E}"/>
          </ac:picMkLst>
        </pc:picChg>
        <pc:picChg chg="add mod">
          <ac:chgData name="Tanya Kushwahaa" userId="abfa3260-ed82-49b4-9b31-34598c71a0cc" providerId="ADAL" clId="{84AFFFFB-7DCB-464F-AA05-A5E3FE67736E}" dt="2024-05-13T03:56:02.188" v="1871" actId="1076"/>
          <ac:picMkLst>
            <pc:docMk/>
            <pc:sldMk cId="2079292478" sldId="267"/>
            <ac:picMk id="3080" creationId="{2F884C52-B8D2-3E61-3550-8D201AB26F98}"/>
          </ac:picMkLst>
        </pc:picChg>
      </pc:sldChg>
      <pc:sldChg chg="addSp modSp add del mod">
        <pc:chgData name="Tanya Kushwahaa" userId="abfa3260-ed82-49b4-9b31-34598c71a0cc" providerId="ADAL" clId="{84AFFFFB-7DCB-464F-AA05-A5E3FE67736E}" dt="2024-05-13T23:40:11.042" v="2615" actId="47"/>
        <pc:sldMkLst>
          <pc:docMk/>
          <pc:sldMk cId="1289485693" sldId="268"/>
        </pc:sldMkLst>
        <pc:spChg chg="add mod">
          <ac:chgData name="Tanya Kushwahaa" userId="abfa3260-ed82-49b4-9b31-34598c71a0cc" providerId="ADAL" clId="{84AFFFFB-7DCB-464F-AA05-A5E3FE67736E}" dt="2024-05-13T23:33:24.840" v="2483" actId="1038"/>
          <ac:spMkLst>
            <pc:docMk/>
            <pc:sldMk cId="1289485693" sldId="268"/>
            <ac:spMk id="3" creationId="{D3A27C40-62BC-1D5D-1375-02DD4BB3106D}"/>
          </ac:spMkLst>
        </pc:spChg>
      </pc:sldChg>
      <pc:sldChg chg="addSp modSp add del mod">
        <pc:chgData name="Tanya Kushwahaa" userId="abfa3260-ed82-49b4-9b31-34598c71a0cc" providerId="ADAL" clId="{84AFFFFB-7DCB-464F-AA05-A5E3FE67736E}" dt="2024-05-13T23:40:11.042" v="2615" actId="47"/>
        <pc:sldMkLst>
          <pc:docMk/>
          <pc:sldMk cId="1740920001" sldId="269"/>
        </pc:sldMkLst>
        <pc:spChg chg="add mod">
          <ac:chgData name="Tanya Kushwahaa" userId="abfa3260-ed82-49b4-9b31-34598c71a0cc" providerId="ADAL" clId="{84AFFFFB-7DCB-464F-AA05-A5E3FE67736E}" dt="2024-05-13T23:33:34.912" v="2484"/>
          <ac:spMkLst>
            <pc:docMk/>
            <pc:sldMk cId="1740920001" sldId="269"/>
            <ac:spMk id="3" creationId="{83BE9ADC-7FB5-F5CE-FF6D-4F5B8C796628}"/>
          </ac:spMkLst>
        </pc:spChg>
        <pc:spChg chg="mod">
          <ac:chgData name="Tanya Kushwahaa" userId="abfa3260-ed82-49b4-9b31-34598c71a0cc" providerId="ADAL" clId="{84AFFFFB-7DCB-464F-AA05-A5E3FE67736E}" dt="2024-05-13T23:33:47.428" v="2488" actId="14100"/>
          <ac:spMkLst>
            <pc:docMk/>
            <pc:sldMk cId="1740920001" sldId="269"/>
            <ac:spMk id="4" creationId="{D3A27C40-62BC-1D5D-1375-02DD4BB3106D}"/>
          </ac:spMkLst>
        </pc:spChg>
      </pc:sldChg>
      <pc:sldChg chg="addSp delSp modSp new mod ord">
        <pc:chgData name="Tanya Kushwahaa" userId="abfa3260-ed82-49b4-9b31-34598c71a0cc" providerId="ADAL" clId="{84AFFFFB-7DCB-464F-AA05-A5E3FE67736E}" dt="2024-05-13T23:39:56.433" v="2614"/>
        <pc:sldMkLst>
          <pc:docMk/>
          <pc:sldMk cId="3568931087" sldId="270"/>
        </pc:sldMkLst>
        <pc:spChg chg="del">
          <ac:chgData name="Tanya Kushwahaa" userId="abfa3260-ed82-49b4-9b31-34598c71a0cc" providerId="ADAL" clId="{84AFFFFB-7DCB-464F-AA05-A5E3FE67736E}" dt="2024-05-13T23:37:00.352" v="2554" actId="478"/>
          <ac:spMkLst>
            <pc:docMk/>
            <pc:sldMk cId="3568931087" sldId="270"/>
            <ac:spMk id="2" creationId="{0F9B64C3-E1BD-3586-1824-9C85D6B78A97}"/>
          </ac:spMkLst>
        </pc:spChg>
        <pc:spChg chg="del">
          <ac:chgData name="Tanya Kushwahaa" userId="abfa3260-ed82-49b4-9b31-34598c71a0cc" providerId="ADAL" clId="{84AFFFFB-7DCB-464F-AA05-A5E3FE67736E}" dt="2024-05-13T23:36:49.652" v="2550"/>
          <ac:spMkLst>
            <pc:docMk/>
            <pc:sldMk cId="3568931087" sldId="270"/>
            <ac:spMk id="3" creationId="{7B0E3494-F213-137C-919D-5F275F49EEA2}"/>
          </ac:spMkLst>
        </pc:spChg>
        <pc:picChg chg="add mod">
          <ac:chgData name="Tanya Kushwahaa" userId="abfa3260-ed82-49b4-9b31-34598c71a0cc" providerId="ADAL" clId="{84AFFFFB-7DCB-464F-AA05-A5E3FE67736E}" dt="2024-05-13T23:36:57.905" v="2553" actId="1076"/>
          <ac:picMkLst>
            <pc:docMk/>
            <pc:sldMk cId="3568931087" sldId="270"/>
            <ac:picMk id="2050" creationId="{6084E710-1023-B8E3-9FFA-CC5E1A9358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1275-F0FB-1146-7720-1DB082C6D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4095A4-7B81-5155-4C05-0E9EE9943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8A743DE-A9E1-8379-C683-05E2F6A30F4C}"/>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5" name="Footer Placeholder 4">
            <a:extLst>
              <a:ext uri="{FF2B5EF4-FFF2-40B4-BE49-F238E27FC236}">
                <a16:creationId xmlns:a16="http://schemas.microsoft.com/office/drawing/2014/main" id="{5045B973-5717-2B97-79A5-68AA3AB26B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4FC582-CFB0-5AF2-1A15-9C3833860D1D}"/>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94152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26C2-BC47-4B0B-7FF7-A23B44ABFF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F32031-6137-7E4A-59E1-33BBA343E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52779D-E8D7-260E-3C3B-58F680C6FF3A}"/>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5" name="Footer Placeholder 4">
            <a:extLst>
              <a:ext uri="{FF2B5EF4-FFF2-40B4-BE49-F238E27FC236}">
                <a16:creationId xmlns:a16="http://schemas.microsoft.com/office/drawing/2014/main" id="{AE3F72F1-B949-5A86-591A-176E1630B8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81B6FF-F58C-DB1D-E7FF-DAC4F868FD43}"/>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87191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B2AF0-45DA-74F8-2E0A-F3840CDCE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79163B-8ED0-B9FA-F436-83082335C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31D304-8FE2-B63E-E05F-C1D41916D631}"/>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5" name="Footer Placeholder 4">
            <a:extLst>
              <a:ext uri="{FF2B5EF4-FFF2-40B4-BE49-F238E27FC236}">
                <a16:creationId xmlns:a16="http://schemas.microsoft.com/office/drawing/2014/main" id="{E4FEDA0B-6767-DCD1-C1A5-7853C85493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6AC44A-3FBE-3E86-A455-C13754DC0547}"/>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18473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02DB-7BCC-E92B-040B-7CFA5654E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65FC72-83D5-CFCD-0A4E-180A86F98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F0BEDA-E4FB-83BF-BB9A-B476F9106838}"/>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5" name="Footer Placeholder 4">
            <a:extLst>
              <a:ext uri="{FF2B5EF4-FFF2-40B4-BE49-F238E27FC236}">
                <a16:creationId xmlns:a16="http://schemas.microsoft.com/office/drawing/2014/main" id="{A9B45E7B-9EEC-FB21-2824-7D8F3D8872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7A8B5E-6B47-9CC8-58FA-685183410ED0}"/>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40324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3794-742E-3AB3-1E7E-38B657AA4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5AD0F2-F404-EF6C-6261-1AE9365B04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F5A2F5-3223-0B9A-8DAC-12D15DECF0DE}"/>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5" name="Footer Placeholder 4">
            <a:extLst>
              <a:ext uri="{FF2B5EF4-FFF2-40B4-BE49-F238E27FC236}">
                <a16:creationId xmlns:a16="http://schemas.microsoft.com/office/drawing/2014/main" id="{5CD4B368-094B-8404-15CA-C86D849876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8CCFB4-3CDE-E1D0-8A9B-A315BF282313}"/>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41092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4243-00B5-8D30-5957-78CCCC1DD1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DA188B-ED5A-B9E5-6B77-2BE7A9AE2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3A64A8-3D1B-4DBE-97BA-68282BFFE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AEB218-19FF-B9D6-C04D-CF537447527C}"/>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6" name="Footer Placeholder 5">
            <a:extLst>
              <a:ext uri="{FF2B5EF4-FFF2-40B4-BE49-F238E27FC236}">
                <a16:creationId xmlns:a16="http://schemas.microsoft.com/office/drawing/2014/main" id="{06B8FF8D-C894-E4D2-AE6F-331685D320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CE5295-6492-57B3-0CB8-B0079E368748}"/>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33653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5105-24B8-D281-B7B9-2EA7F41A31D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9C6871-3CAE-1A20-C294-E59CF299F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E30ED3-127A-4411-F4AD-EB421A3F34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827968E-3DEC-372A-5251-7F8253F7C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2D830-625D-C439-51ED-66CF0C1D31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A6B5F89-6518-3C3D-8C92-EDD2DF6088DF}"/>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8" name="Footer Placeholder 7">
            <a:extLst>
              <a:ext uri="{FF2B5EF4-FFF2-40B4-BE49-F238E27FC236}">
                <a16:creationId xmlns:a16="http://schemas.microsoft.com/office/drawing/2014/main" id="{9FB8A8BD-78E7-D30A-FFE8-9BDDEB352A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8E793C-10FD-7841-FC1D-30744CDD5E30}"/>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7962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B99E-2487-F317-DE70-2BA4C3FBF4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312B77-4898-FFD6-678F-DB21D9E5FEAE}"/>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4" name="Footer Placeholder 3">
            <a:extLst>
              <a:ext uri="{FF2B5EF4-FFF2-40B4-BE49-F238E27FC236}">
                <a16:creationId xmlns:a16="http://schemas.microsoft.com/office/drawing/2014/main" id="{B5B2A1B2-B6AE-4E23-F0AF-3B645831A6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58254A-36E9-8EA9-B96F-25CBDD6D2E83}"/>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410232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395FB-15A4-6BDF-8BFF-8FA36E4F27FC}"/>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3" name="Footer Placeholder 2">
            <a:extLst>
              <a:ext uri="{FF2B5EF4-FFF2-40B4-BE49-F238E27FC236}">
                <a16:creationId xmlns:a16="http://schemas.microsoft.com/office/drawing/2014/main" id="{65C2E6D8-6BC5-0B3E-F441-E4C61ACADF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8EEA0F-F8E8-BF0A-5F48-68339C372AE4}"/>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186292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ABAB-4C27-A854-8668-FF60CC0A1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853C834-D9A9-2FBA-CAB0-5E678E888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DA5639-A23D-17A1-218B-CE41DD19B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33FB2-4C96-073B-AE42-3DC81A47D24A}"/>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6" name="Footer Placeholder 5">
            <a:extLst>
              <a:ext uri="{FF2B5EF4-FFF2-40B4-BE49-F238E27FC236}">
                <a16:creationId xmlns:a16="http://schemas.microsoft.com/office/drawing/2014/main" id="{394160AE-EE7E-921E-4CF5-2D385D5F1E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78498E-028B-901F-2214-24B70416BFD7}"/>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60372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C4E1-34A8-871C-4176-7FA41E5B0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D42246-7B29-A0E1-A577-C3A6791A8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698505-EE01-3A45-839A-0CCD0AA79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5706D-9ED7-853D-D7A0-68CEB3155FCD}"/>
              </a:ext>
            </a:extLst>
          </p:cNvPr>
          <p:cNvSpPr>
            <a:spLocks noGrp="1"/>
          </p:cNvSpPr>
          <p:nvPr>
            <p:ph type="dt" sz="half" idx="10"/>
          </p:nvPr>
        </p:nvSpPr>
        <p:spPr/>
        <p:txBody>
          <a:bodyPr/>
          <a:lstStyle/>
          <a:p>
            <a:fld id="{58A77B19-132B-4B22-A3F8-7C6943D10864}" type="datetimeFigureOut">
              <a:rPr lang="en-GB" smtClean="0"/>
              <a:t>14/05/2024</a:t>
            </a:fld>
            <a:endParaRPr lang="en-GB"/>
          </a:p>
        </p:txBody>
      </p:sp>
      <p:sp>
        <p:nvSpPr>
          <p:cNvPr id="6" name="Footer Placeholder 5">
            <a:extLst>
              <a:ext uri="{FF2B5EF4-FFF2-40B4-BE49-F238E27FC236}">
                <a16:creationId xmlns:a16="http://schemas.microsoft.com/office/drawing/2014/main" id="{01F36141-3CAA-9C29-F823-BC7F3497F0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3129AD-5320-9A0D-D914-0990D07893EC}"/>
              </a:ext>
            </a:extLst>
          </p:cNvPr>
          <p:cNvSpPr>
            <a:spLocks noGrp="1"/>
          </p:cNvSpPr>
          <p:nvPr>
            <p:ph type="sldNum" sz="quarter" idx="12"/>
          </p:nvPr>
        </p:nvSpPr>
        <p:spPr/>
        <p:txBody>
          <a:bodyPr/>
          <a:lstStyle/>
          <a:p>
            <a:fld id="{59B47349-06FF-4317-AB93-095C875D7DFA}" type="slidenum">
              <a:rPr lang="en-GB" smtClean="0"/>
              <a:t>‹#›</a:t>
            </a:fld>
            <a:endParaRPr lang="en-GB"/>
          </a:p>
        </p:txBody>
      </p:sp>
    </p:spTree>
    <p:extLst>
      <p:ext uri="{BB962C8B-B14F-4D97-AF65-F5344CB8AC3E}">
        <p14:creationId xmlns:p14="http://schemas.microsoft.com/office/powerpoint/2010/main" val="266775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D8134-7B93-1FE1-9B61-BAE8A997A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B10579-8DFD-3931-94F8-8B42A0410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86FDB5-465E-C503-19F0-E57C5785F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A77B19-132B-4B22-A3F8-7C6943D10864}" type="datetimeFigureOut">
              <a:rPr lang="en-GB" smtClean="0"/>
              <a:t>14/05/2024</a:t>
            </a:fld>
            <a:endParaRPr lang="en-GB"/>
          </a:p>
        </p:txBody>
      </p:sp>
      <p:sp>
        <p:nvSpPr>
          <p:cNvPr id="5" name="Footer Placeholder 4">
            <a:extLst>
              <a:ext uri="{FF2B5EF4-FFF2-40B4-BE49-F238E27FC236}">
                <a16:creationId xmlns:a16="http://schemas.microsoft.com/office/drawing/2014/main" id="{9CF9F6E0-6D38-B304-8AE2-72B8B51A1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0BCE7B0-E9B5-63F8-FEF3-CE30787A1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B47349-06FF-4317-AB93-095C875D7DFA}" type="slidenum">
              <a:rPr lang="en-GB" smtClean="0"/>
              <a:t>‹#›</a:t>
            </a:fld>
            <a:endParaRPr lang="en-GB"/>
          </a:p>
        </p:txBody>
      </p:sp>
    </p:spTree>
    <p:extLst>
      <p:ext uri="{BB962C8B-B14F-4D97-AF65-F5344CB8AC3E}">
        <p14:creationId xmlns:p14="http://schemas.microsoft.com/office/powerpoint/2010/main" val="209783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EED3-DC1A-1450-E900-F10B11D148CC}"/>
              </a:ext>
            </a:extLst>
          </p:cNvPr>
          <p:cNvSpPr>
            <a:spLocks noGrp="1"/>
          </p:cNvSpPr>
          <p:nvPr>
            <p:ph type="title"/>
          </p:nvPr>
        </p:nvSpPr>
        <p:spPr>
          <a:xfrm>
            <a:off x="4195220" y="195601"/>
            <a:ext cx="3130866" cy="653143"/>
          </a:xfrm>
        </p:spPr>
        <p:txBody>
          <a:bodyPr>
            <a:normAutofit fontScale="90000"/>
          </a:bodyPr>
          <a:lstStyle/>
          <a:p>
            <a:pPr algn="ctr"/>
            <a:r>
              <a:rPr lang="en-US" b="1" dirty="0">
                <a:latin typeface="Arial" panose="020B0604020202020204" pitchFamily="34" charset="0"/>
                <a:cs typeface="Arial" panose="020B0604020202020204" pitchFamily="34" charset="0"/>
              </a:rPr>
              <a:t>PPG signal</a:t>
            </a:r>
            <a:endParaRPr lang="en-GB"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55C3EF8-B3D4-E2E3-3655-5358466031D7}"/>
              </a:ext>
            </a:extLst>
          </p:cNvPr>
          <p:cNvSpPr txBox="1">
            <a:spLocks/>
          </p:cNvSpPr>
          <p:nvPr/>
        </p:nvSpPr>
        <p:spPr>
          <a:xfrm>
            <a:off x="217715" y="1082787"/>
            <a:ext cx="6627578" cy="6068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rial" panose="020B0604020202020204" pitchFamily="34" charset="0"/>
                <a:cs typeface="Arial" panose="020B0604020202020204" pitchFamily="34" charset="0"/>
              </a:rPr>
              <a:t>PPG signal: measure blood volume changes in the blood vessels close to the skin</a:t>
            </a:r>
          </a:p>
          <a:p>
            <a:r>
              <a:rPr lang="en-US" sz="2400" dirty="0">
                <a:latin typeface="Arial" panose="020B0604020202020204" pitchFamily="34" charset="0"/>
                <a:cs typeface="Arial" panose="020B0604020202020204" pitchFamily="34" charset="0"/>
              </a:rPr>
              <a:t>Heart beats =&gt; wave of blood that reaches the capillarity at the tip of the finger  </a:t>
            </a:r>
          </a:p>
          <a:p>
            <a:r>
              <a:rPr lang="en-US" sz="2400" dirty="0">
                <a:latin typeface="Arial" panose="020B0604020202020204" pitchFamily="34" charset="0"/>
                <a:cs typeface="Arial" panose="020B0604020202020204" pitchFamily="34" charset="0"/>
              </a:rPr>
              <a:t>changes of transmission of light through tissue is recorded =&gt; waveform (pulsatile changes) </a:t>
            </a:r>
          </a:p>
          <a:p>
            <a:r>
              <a:rPr lang="en-US" sz="2400" dirty="0">
                <a:latin typeface="Arial" panose="020B0604020202020204" pitchFamily="34" charset="0"/>
                <a:cs typeface="Arial" panose="020B0604020202020204" pitchFamily="34" charset="0"/>
              </a:rPr>
              <a:t>Camera records light absorbed by the tissue through video recordings</a:t>
            </a:r>
          </a:p>
          <a:p>
            <a:r>
              <a:rPr lang="en-US" sz="2400" dirty="0">
                <a:latin typeface="Arial" panose="020B0604020202020204" pitchFamily="34" charset="0"/>
                <a:cs typeface="Arial" panose="020B0604020202020204" pitchFamily="34" charset="0"/>
              </a:rPr>
              <a:t>Used to extract heart rate, oxygen saturation, BP, pulse rate, pulse variability etc.</a:t>
            </a:r>
          </a:p>
          <a:p>
            <a:r>
              <a:rPr lang="en-US" sz="2400" dirty="0">
                <a:latin typeface="Arial" panose="020B0604020202020204" pitchFamily="34" charset="0"/>
                <a:cs typeface="Arial" panose="020B0604020202020204" pitchFamily="34" charset="0"/>
              </a:rPr>
              <a:t>Active and promising field of research </a:t>
            </a:r>
          </a:p>
          <a:p>
            <a:r>
              <a:rPr lang="en-US" sz="2400" dirty="0">
                <a:latin typeface="Arial" panose="020B0604020202020204" pitchFamily="34" charset="0"/>
                <a:cs typeface="Arial" panose="020B0604020202020204" pitchFamily="34" charset="0"/>
              </a:rPr>
              <a:t>Python libraries like </a:t>
            </a:r>
            <a:r>
              <a:rPr lang="en-US" sz="2400" dirty="0" err="1">
                <a:latin typeface="Arial" panose="020B0604020202020204" pitchFamily="34" charset="0"/>
                <a:cs typeface="Arial" panose="020B0604020202020204" pitchFamily="34" charset="0"/>
              </a:rPr>
              <a:t>neurokit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myPPG</a:t>
            </a:r>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5124" name="Picture 4" descr="Principle of remote photoplethysmography (rPPG) based on the ...">
            <a:extLst>
              <a:ext uri="{FF2B5EF4-FFF2-40B4-BE49-F238E27FC236}">
                <a16:creationId xmlns:a16="http://schemas.microsoft.com/office/drawing/2014/main" id="{5A083229-BD39-2FCE-2F9A-FCD159BE9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45" y="1926772"/>
            <a:ext cx="5536119" cy="23186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FC309C4-3BB1-3AB2-E551-D0297C15CE75}"/>
              </a:ext>
            </a:extLst>
          </p:cNvPr>
          <p:cNvSpPr txBox="1"/>
          <p:nvPr/>
        </p:nvSpPr>
        <p:spPr>
          <a:xfrm>
            <a:off x="8534399" y="4376058"/>
            <a:ext cx="2481943" cy="369332"/>
          </a:xfrm>
          <a:prstGeom prst="rect">
            <a:avLst/>
          </a:prstGeom>
          <a:noFill/>
        </p:spPr>
        <p:txBody>
          <a:bodyPr wrap="square" rtlCol="0">
            <a:spAutoFit/>
          </a:bodyPr>
          <a:lstStyle/>
          <a:p>
            <a:r>
              <a:rPr lang="en-US" dirty="0"/>
              <a:t>Cheng et al. 2021</a:t>
            </a:r>
            <a:endParaRPr lang="en-GB" dirty="0"/>
          </a:p>
        </p:txBody>
      </p:sp>
    </p:spTree>
    <p:extLst>
      <p:ext uri="{BB962C8B-B14F-4D97-AF65-F5344CB8AC3E}">
        <p14:creationId xmlns:p14="http://schemas.microsoft.com/office/powerpoint/2010/main" val="256786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1267-5446-4E4B-783F-A7752EA9CD40}"/>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Other issues:</a:t>
            </a:r>
            <a:endParaRPr lang="en-GB"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6BF045-B8AC-1891-B8AC-565FEE6BAD99}"/>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Missing datapoints: </a:t>
            </a:r>
          </a:p>
          <a:p>
            <a:pPr lvl="1"/>
            <a:r>
              <a:rPr lang="en-US" dirty="0">
                <a:latin typeface="Arial" panose="020B0604020202020204" pitchFamily="34" charset="0"/>
                <a:cs typeface="Arial" panose="020B0604020202020204" pitchFamily="34" charset="0"/>
              </a:rPr>
              <a:t>Interpolation/ extrapolation, </a:t>
            </a:r>
          </a:p>
          <a:p>
            <a:pPr lvl="1"/>
            <a:r>
              <a:rPr lang="en-US" dirty="0">
                <a:latin typeface="Arial" panose="020B0604020202020204" pitchFamily="34" charset="0"/>
                <a:cs typeface="Arial" panose="020B0604020202020204" pitchFamily="34" charset="0"/>
              </a:rPr>
              <a:t>removing missing datapoints from the signal, </a:t>
            </a:r>
          </a:p>
          <a:p>
            <a:pPr lvl="1"/>
            <a:r>
              <a:rPr lang="en-US" dirty="0">
                <a:latin typeface="Arial" panose="020B0604020202020204" pitchFamily="34" charset="0"/>
                <a:cs typeface="Arial" panose="020B0604020202020204" pitchFamily="34" charset="0"/>
              </a:rPr>
              <a:t>Model or approximate functional form of the signal =&gt; estimate the missing points</a:t>
            </a:r>
          </a:p>
          <a:p>
            <a:r>
              <a:rPr lang="en-GB" sz="2400" dirty="0">
                <a:latin typeface="Arial" panose="020B0604020202020204" pitchFamily="34" charset="0"/>
                <a:cs typeface="Arial" panose="020B0604020202020204" pitchFamily="34" charset="0"/>
              </a:rPr>
              <a:t>Visualisations:</a:t>
            </a:r>
          </a:p>
          <a:p>
            <a:pPr lvl="1"/>
            <a:r>
              <a:rPr lang="en-GB" dirty="0">
                <a:latin typeface="Arial" panose="020B0604020202020204" pitchFamily="34" charset="0"/>
                <a:cs typeface="Arial" panose="020B0604020202020204" pitchFamily="34" charset="0"/>
              </a:rPr>
              <a:t>Phase space plots to see dynamics and non-dynamics of the signal</a:t>
            </a:r>
          </a:p>
          <a:p>
            <a:pPr lvl="1"/>
            <a:r>
              <a:rPr lang="en-GB" dirty="0" err="1">
                <a:latin typeface="Arial" panose="020B0604020202020204" pitchFamily="34" charset="0"/>
                <a:cs typeface="Arial" panose="020B0604020202020204" pitchFamily="34" charset="0"/>
              </a:rPr>
              <a:t>Plotly</a:t>
            </a:r>
            <a:r>
              <a:rPr lang="en-GB" dirty="0">
                <a:latin typeface="Arial" panose="020B0604020202020204" pitchFamily="34" charset="0"/>
                <a:cs typeface="Arial" panose="020B0604020202020204" pitchFamily="34" charset="0"/>
              </a:rPr>
              <a:t>/Bokeh more interactive plots of the signal</a:t>
            </a:r>
          </a:p>
          <a:p>
            <a:pPr lvl="1"/>
            <a:r>
              <a:rPr lang="en-GB" dirty="0">
                <a:latin typeface="Arial" panose="020B0604020202020204" pitchFamily="34" charset="0"/>
                <a:cs typeface="Arial" panose="020B0604020202020204" pitchFamily="34" charset="0"/>
              </a:rPr>
              <a:t>Simulations</a:t>
            </a:r>
          </a:p>
        </p:txBody>
      </p:sp>
    </p:spTree>
    <p:extLst>
      <p:ext uri="{BB962C8B-B14F-4D97-AF65-F5344CB8AC3E}">
        <p14:creationId xmlns:p14="http://schemas.microsoft.com/office/powerpoint/2010/main" val="256721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65B6-116D-A146-DBBF-7198508A3FDF}"/>
              </a:ext>
            </a:extLst>
          </p:cNvPr>
          <p:cNvSpPr>
            <a:spLocks noGrp="1"/>
          </p:cNvSpPr>
          <p:nvPr>
            <p:ph type="title"/>
          </p:nvPr>
        </p:nvSpPr>
        <p:spPr>
          <a:xfrm>
            <a:off x="697085" y="170997"/>
            <a:ext cx="5256237" cy="973818"/>
          </a:xfrm>
        </p:spPr>
        <p:txBody>
          <a:bodyPr>
            <a:normAutofit/>
          </a:bodyPr>
          <a:lstStyle/>
          <a:p>
            <a:r>
              <a:rPr lang="en-US" sz="4000" b="1" dirty="0">
                <a:latin typeface="Arial" panose="020B0604020202020204" pitchFamily="34" charset="0"/>
                <a:cs typeface="Arial" panose="020B0604020202020204" pitchFamily="34" charset="0"/>
              </a:rPr>
              <a:t>Heart rate estimation</a:t>
            </a:r>
            <a:endParaRPr lang="en-GB"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E6C1351-E0FF-5294-06FC-8345D23DD6F9}"/>
              </a:ext>
            </a:extLst>
          </p:cNvPr>
          <p:cNvSpPr>
            <a:spLocks noGrp="1"/>
          </p:cNvSpPr>
          <p:nvPr>
            <p:ph idx="1"/>
          </p:nvPr>
        </p:nvSpPr>
        <p:spPr>
          <a:xfrm>
            <a:off x="163286" y="1338942"/>
            <a:ext cx="6593099" cy="5519057"/>
          </a:xfrm>
        </p:spPr>
        <p:txBody>
          <a:bodyPr>
            <a:noAutofit/>
          </a:bodyPr>
          <a:lstStyle/>
          <a:p>
            <a:r>
              <a:rPr lang="en-US" sz="2400" dirty="0">
                <a:latin typeface="Arial" panose="020B0604020202020204" pitchFamily="34" charset="0"/>
                <a:cs typeface="Arial" panose="020B0604020202020204" pitchFamily="34" charset="0"/>
              </a:rPr>
              <a:t>Each frame is processed by splitting every single pixel in red, green and blue (RGB) components</a:t>
            </a:r>
          </a:p>
          <a:p>
            <a:r>
              <a:rPr lang="en-US" sz="2400" dirty="0">
                <a:highlight>
                  <a:srgbClr val="FFFFFF"/>
                </a:highlight>
                <a:latin typeface="Arial" panose="020B0604020202020204" pitchFamily="34" charset="0"/>
                <a:cs typeface="Arial" panose="020B0604020202020204" pitchFamily="34" charset="0"/>
              </a:rPr>
              <a:t>Green channel =&gt; highest similarity to a ppg signal (</a:t>
            </a:r>
            <a:r>
              <a:rPr lang="en-GB" sz="2400" dirty="0" err="1">
                <a:effectLst/>
                <a:latin typeface="Arial" panose="020B0604020202020204" pitchFamily="34" charset="0"/>
                <a:ea typeface="Aptos" panose="020B0004020202020204" pitchFamily="34" charset="0"/>
                <a:cs typeface="Arial" panose="020B0604020202020204" pitchFamily="34" charset="0"/>
              </a:rPr>
              <a:t>Verkruysse</a:t>
            </a:r>
            <a:r>
              <a:rPr lang="en-GB" sz="2400" dirty="0">
                <a:effectLst/>
                <a:latin typeface="Arial" panose="020B0604020202020204" pitchFamily="34" charset="0"/>
                <a:ea typeface="Aptos" panose="020B0004020202020204" pitchFamily="34" charset="0"/>
                <a:cs typeface="Arial" panose="020B0604020202020204" pitchFamily="34" charset="0"/>
              </a:rPr>
              <a:t> et al. 2008</a:t>
            </a:r>
            <a:r>
              <a:rPr lang="en-US" sz="2400" dirty="0">
                <a:highlight>
                  <a:srgbClr val="FFFFFF"/>
                </a:highlight>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Peaks -&gt; cardiac pulses</a:t>
            </a:r>
          </a:p>
          <a:p>
            <a:r>
              <a:rPr lang="en-US" sz="2400" dirty="0">
                <a:highlight>
                  <a:srgbClr val="FFFFFF"/>
                </a:highlight>
                <a:latin typeface="Arial" panose="020B0604020202020204" pitchFamily="34" charset="0"/>
                <a:cs typeface="Arial" panose="020B0604020202020204" pitchFamily="34" charset="0"/>
              </a:rPr>
              <a:t>Time difference between consecutive peaks: R-R Interval</a:t>
            </a:r>
          </a:p>
          <a:p>
            <a:r>
              <a:rPr lang="en-US" sz="2400" dirty="0">
                <a:highlight>
                  <a:srgbClr val="FFFFFF"/>
                </a:highlight>
                <a:latin typeface="Arial" panose="020B0604020202020204" pitchFamily="34" charset="0"/>
                <a:cs typeface="Arial" panose="020B0604020202020204" pitchFamily="34" charset="0"/>
              </a:rPr>
              <a:t>Challenge: RGB channels to get high-quality </a:t>
            </a:r>
            <a:r>
              <a:rPr lang="en-US" sz="2400" dirty="0" err="1">
                <a:highlight>
                  <a:srgbClr val="FFFFFF"/>
                </a:highlight>
                <a:latin typeface="Arial" panose="020B0604020202020204" pitchFamily="34" charset="0"/>
                <a:cs typeface="Arial" panose="020B0604020202020204" pitchFamily="34" charset="0"/>
              </a:rPr>
              <a:t>rPPG</a:t>
            </a:r>
            <a:r>
              <a:rPr lang="en-US" sz="2400" dirty="0">
                <a:highlight>
                  <a:srgbClr val="FFFFFF"/>
                </a:highlight>
                <a:latin typeface="Arial" panose="020B0604020202020204" pitchFamily="34" charset="0"/>
                <a:cs typeface="Arial" panose="020B0604020202020204" pitchFamily="34" charset="0"/>
              </a:rPr>
              <a:t> signal =&gt; methods like superimposing GR &amp; GB (</a:t>
            </a:r>
            <a:r>
              <a:rPr lang="en-US" sz="2400" dirty="0" err="1">
                <a:highlight>
                  <a:srgbClr val="FFFFFF"/>
                </a:highlight>
                <a:latin typeface="Arial" panose="020B0604020202020204" pitchFamily="34" charset="0"/>
                <a:cs typeface="Arial" panose="020B0604020202020204" pitchFamily="34" charset="0"/>
              </a:rPr>
              <a:t>Haugg</a:t>
            </a:r>
            <a:r>
              <a:rPr lang="en-US" sz="2400" dirty="0">
                <a:highlight>
                  <a:srgbClr val="FFFFFF"/>
                </a:highlight>
                <a:latin typeface="Arial" panose="020B0604020202020204" pitchFamily="34" charset="0"/>
                <a:cs typeface="Arial" panose="020B0604020202020204" pitchFamily="34" charset="0"/>
              </a:rPr>
              <a:t> et al. 2023)</a:t>
            </a:r>
          </a:p>
          <a:p>
            <a:r>
              <a:rPr lang="en-US" sz="2400" dirty="0">
                <a:latin typeface="Arial" panose="020B0604020202020204" pitchFamily="34" charset="0"/>
                <a:cs typeface="Arial" panose="020B0604020202020204" pitchFamily="34" charset="0"/>
              </a:rPr>
              <a:t>Respiratory sinus arrhythmia (RSA) =&gt; variation in heart rate with breathing cycle (irregular pulses) =&gt; diagnosis?</a:t>
            </a:r>
            <a:endParaRPr lang="en-GB" sz="2400" dirty="0">
              <a:latin typeface="Arial" panose="020B0604020202020204" pitchFamily="34" charset="0"/>
              <a:cs typeface="Arial" panose="020B0604020202020204" pitchFamily="34" charset="0"/>
            </a:endParaRPr>
          </a:p>
        </p:txBody>
      </p:sp>
      <p:pic>
        <p:nvPicPr>
          <p:cNvPr id="8194" name="Picture 2">
            <a:extLst>
              <a:ext uri="{FF2B5EF4-FFF2-40B4-BE49-F238E27FC236}">
                <a16:creationId xmlns:a16="http://schemas.microsoft.com/office/drawing/2014/main" id="{C9BC6F83-47DD-2A2D-5CCF-B1422D7E1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825" y="333375"/>
            <a:ext cx="5747174" cy="29177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F118F65-EAFD-8BD6-8DE9-B04AE87B0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385" y="3420682"/>
            <a:ext cx="5124053" cy="258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69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FF956-E916-F511-BCDC-59AE21D21291}"/>
              </a:ext>
            </a:extLst>
          </p:cNvPr>
          <p:cNvSpPr>
            <a:spLocks noGrp="1"/>
          </p:cNvSpPr>
          <p:nvPr>
            <p:ph type="title"/>
          </p:nvPr>
        </p:nvSpPr>
        <p:spPr>
          <a:xfrm>
            <a:off x="363324" y="548421"/>
            <a:ext cx="4245428" cy="1092222"/>
          </a:xfrm>
        </p:spPr>
        <p:txBody>
          <a:bodyPr vert="horz" lIns="91440" tIns="45720" rIns="91440" bIns="45720" rtlCol="0" anchor="b">
            <a:normAutofit/>
          </a:bodyPr>
          <a:lstStyle/>
          <a:p>
            <a:pPr algn="ctr"/>
            <a:r>
              <a:rPr lang="en-US" sz="4000" b="1" dirty="0">
                <a:latin typeface="Arial" panose="020B0604020202020204" pitchFamily="34" charset="0"/>
                <a:cs typeface="Arial" panose="020B0604020202020204" pitchFamily="34" charset="0"/>
              </a:rPr>
              <a:t>PPG Pulse</a:t>
            </a:r>
          </a:p>
        </p:txBody>
      </p:sp>
      <p:pic>
        <p:nvPicPr>
          <p:cNvPr id="5" name="Picture 4" descr="A diagram of a normal pulse&#10;&#10;Description automatically generated">
            <a:extLst>
              <a:ext uri="{FF2B5EF4-FFF2-40B4-BE49-F238E27FC236}">
                <a16:creationId xmlns:a16="http://schemas.microsoft.com/office/drawing/2014/main" id="{E091C273-3CAC-8C4F-CB02-45C60650C991}"/>
              </a:ext>
            </a:extLst>
          </p:cNvPr>
          <p:cNvPicPr>
            <a:picLocks noChangeAspect="1"/>
          </p:cNvPicPr>
          <p:nvPr/>
        </p:nvPicPr>
        <p:blipFill>
          <a:blip r:embed="rId2"/>
          <a:stretch>
            <a:fillRect/>
          </a:stretch>
        </p:blipFill>
        <p:spPr>
          <a:xfrm>
            <a:off x="4608752" y="548421"/>
            <a:ext cx="7216875" cy="3247592"/>
          </a:xfrm>
          <a:prstGeom prst="rect">
            <a:avLst/>
          </a:prstGeom>
        </p:spPr>
      </p:pic>
      <p:pic>
        <p:nvPicPr>
          <p:cNvPr id="6" name="Picture 5">
            <a:extLst>
              <a:ext uri="{FF2B5EF4-FFF2-40B4-BE49-F238E27FC236}">
                <a16:creationId xmlns:a16="http://schemas.microsoft.com/office/drawing/2014/main" id="{0C2EF3A2-953C-E939-CE40-17507733E819}"/>
              </a:ext>
            </a:extLst>
          </p:cNvPr>
          <p:cNvPicPr>
            <a:picLocks noChangeAspect="1"/>
          </p:cNvPicPr>
          <p:nvPr/>
        </p:nvPicPr>
        <p:blipFill>
          <a:blip r:embed="rId3"/>
          <a:stretch>
            <a:fillRect/>
          </a:stretch>
        </p:blipFill>
        <p:spPr>
          <a:xfrm>
            <a:off x="936172" y="4344433"/>
            <a:ext cx="8403771" cy="2166521"/>
          </a:xfrm>
          <a:prstGeom prst="rect">
            <a:avLst/>
          </a:prstGeom>
        </p:spPr>
      </p:pic>
      <p:sp>
        <p:nvSpPr>
          <p:cNvPr id="11" name="TextBox 10">
            <a:extLst>
              <a:ext uri="{FF2B5EF4-FFF2-40B4-BE49-F238E27FC236}">
                <a16:creationId xmlns:a16="http://schemas.microsoft.com/office/drawing/2014/main" id="{1F64152C-71AE-6B1C-5844-08E29ADD83F0}"/>
              </a:ext>
            </a:extLst>
          </p:cNvPr>
          <p:cNvSpPr txBox="1"/>
          <p:nvPr/>
        </p:nvSpPr>
        <p:spPr>
          <a:xfrm>
            <a:off x="9511065" y="5734441"/>
            <a:ext cx="2677886" cy="369332"/>
          </a:xfrm>
          <a:prstGeom prst="rect">
            <a:avLst/>
          </a:prstGeom>
          <a:noFill/>
        </p:spPr>
        <p:txBody>
          <a:bodyPr wrap="square" rtlCol="0">
            <a:spAutoFit/>
          </a:bodyPr>
          <a:lstStyle/>
          <a:p>
            <a:r>
              <a:rPr lang="en-US" dirty="0"/>
              <a:t>Charlton et. al 2022</a:t>
            </a:r>
            <a:endParaRPr lang="en-GB" dirty="0"/>
          </a:p>
        </p:txBody>
      </p:sp>
    </p:spTree>
    <p:extLst>
      <p:ext uri="{BB962C8B-B14F-4D97-AF65-F5344CB8AC3E}">
        <p14:creationId xmlns:p14="http://schemas.microsoft.com/office/powerpoint/2010/main" val="409694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783-4C2E-F6EB-F7A1-96A02CE5AA31}"/>
              </a:ext>
            </a:extLst>
          </p:cNvPr>
          <p:cNvSpPr>
            <a:spLocks noGrp="1"/>
          </p:cNvSpPr>
          <p:nvPr>
            <p:ph type="title"/>
          </p:nvPr>
        </p:nvSpPr>
        <p:spPr>
          <a:xfrm>
            <a:off x="4278086" y="0"/>
            <a:ext cx="4637314" cy="1325563"/>
          </a:xfrm>
        </p:spPr>
        <p:txBody>
          <a:bodyPr>
            <a:normAutofit/>
          </a:bodyPr>
          <a:lstStyle/>
          <a:p>
            <a:r>
              <a:rPr lang="en-US" sz="4000" b="1" dirty="0">
                <a:latin typeface="Arial" panose="020B0604020202020204" pitchFamily="34" charset="0"/>
                <a:cs typeface="Arial" panose="020B0604020202020204" pitchFamily="34" charset="0"/>
              </a:rPr>
              <a:t>Raw RGB Signal</a:t>
            </a:r>
            <a:endParaRPr lang="en-GB" sz="4000" b="1"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ACAD94DA-0FFE-0928-1E5D-108EE9BF6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flipH="1">
            <a:off x="717774" y="4170171"/>
            <a:ext cx="5181380" cy="26301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7ECDD9E-9432-E532-D7CD-BF3B791A6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399" y="3995939"/>
            <a:ext cx="5210117" cy="26301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EAC8E0B-4A26-A2B1-B748-5290D7BDD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613070" y="1310384"/>
            <a:ext cx="5181382" cy="263656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F884C52-B8D2-3E61-3550-8D201AB26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89035" y="1331299"/>
            <a:ext cx="5181382" cy="2615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9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1E0A-AE5A-1F12-7F1A-FDEF31052EF4}"/>
              </a:ext>
            </a:extLst>
          </p:cNvPr>
          <p:cNvSpPr>
            <a:spLocks noGrp="1"/>
          </p:cNvSpPr>
          <p:nvPr>
            <p:ph type="title"/>
          </p:nvPr>
        </p:nvSpPr>
        <p:spPr>
          <a:xfrm>
            <a:off x="685801" y="283085"/>
            <a:ext cx="5914240" cy="1090505"/>
          </a:xfrm>
        </p:spPr>
        <p:txBody>
          <a:bodyPr>
            <a:noAutofit/>
          </a:bodyPr>
          <a:lstStyle/>
          <a:p>
            <a:r>
              <a:rPr lang="en-US" sz="4000" b="1" dirty="0">
                <a:latin typeface="Arial" panose="020B0604020202020204" pitchFamily="34" charset="0"/>
                <a:cs typeface="Arial" panose="020B0604020202020204" pitchFamily="34" charset="0"/>
              </a:rPr>
              <a:t>Signal Processing Techniques</a:t>
            </a:r>
            <a:endParaRPr lang="en-GB"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A9ED10F-58F1-73F6-CAD7-A8BF529C3288}"/>
              </a:ext>
            </a:extLst>
          </p:cNvPr>
          <p:cNvSpPr>
            <a:spLocks noGrp="1"/>
          </p:cNvSpPr>
          <p:nvPr>
            <p:ph idx="1"/>
          </p:nvPr>
        </p:nvSpPr>
        <p:spPr>
          <a:xfrm>
            <a:off x="206829" y="1796432"/>
            <a:ext cx="5257800" cy="4351338"/>
          </a:xfrm>
        </p:spPr>
        <p:txBody>
          <a:bodyPr>
            <a:normAutofit fontScale="92500"/>
          </a:bodyPr>
          <a:lstStyle/>
          <a:p>
            <a:r>
              <a:rPr lang="en-US" sz="2400" dirty="0">
                <a:latin typeface="Arial" panose="020B0604020202020204" pitchFamily="34" charset="0"/>
                <a:cs typeface="Arial" panose="020B0604020202020204" pitchFamily="34" charset="0"/>
              </a:rPr>
              <a:t>Filtering: lowpass, </a:t>
            </a:r>
            <a:r>
              <a:rPr lang="en-US" sz="2400" dirty="0" err="1">
                <a:latin typeface="Arial" panose="020B0604020202020204" pitchFamily="34" charset="0"/>
                <a:cs typeface="Arial" panose="020B0604020202020204" pitchFamily="34" charset="0"/>
              </a:rPr>
              <a:t>highpass</a:t>
            </a:r>
            <a:r>
              <a:rPr lang="en-US" sz="2400" dirty="0">
                <a:latin typeface="Arial" panose="020B0604020202020204" pitchFamily="34" charset="0"/>
                <a:cs typeface="Arial" panose="020B0604020202020204" pitchFamily="34" charset="0"/>
              </a:rPr>
              <a:t>, bandpass =&gt; remove low- and high- frequency noise</a:t>
            </a:r>
          </a:p>
          <a:p>
            <a:r>
              <a:rPr lang="en-US" sz="2400" dirty="0">
                <a:latin typeface="Arial" panose="020B0604020202020204" pitchFamily="34" charset="0"/>
                <a:cs typeface="Arial" panose="020B0604020202020204" pitchFamily="34" charset="0"/>
              </a:rPr>
              <a:t>Baseline Subtraction: calculate baseline of the signal (cubic spline or least squares) =&gt; subtract it from the signal</a:t>
            </a:r>
          </a:p>
          <a:p>
            <a:r>
              <a:rPr lang="en-US" sz="2400" dirty="0" err="1">
                <a:latin typeface="Arial" panose="020B0604020202020204" pitchFamily="34" charset="0"/>
                <a:cs typeface="Arial" panose="020B0604020202020204" pitchFamily="34" charset="0"/>
              </a:rPr>
              <a:t>Normalisation</a:t>
            </a:r>
            <a:r>
              <a:rPr lang="en-US" sz="2400" dirty="0">
                <a:latin typeface="Arial" panose="020B0604020202020204" pitchFamily="34" charset="0"/>
                <a:cs typeface="Arial" panose="020B0604020202020204" pitchFamily="34" charset="0"/>
              </a:rPr>
              <a:t>: min-max, </a:t>
            </a:r>
            <a:r>
              <a:rPr lang="en-US" sz="2400" dirty="0" err="1">
                <a:latin typeface="Arial" panose="020B0604020202020204" pitchFamily="34" charset="0"/>
                <a:cs typeface="Arial" panose="020B0604020202020204" pitchFamily="34" charset="0"/>
              </a:rPr>
              <a:t>standardisation</a:t>
            </a:r>
            <a:r>
              <a:rPr lang="en-US" sz="2400" dirty="0">
                <a:latin typeface="Arial" panose="020B0604020202020204" pitchFamily="34" charset="0"/>
                <a:cs typeface="Arial" panose="020B0604020202020204" pitchFamily="34" charset="0"/>
              </a:rPr>
              <a:t> ((signal-mean)/sigma)</a:t>
            </a:r>
          </a:p>
          <a:p>
            <a:r>
              <a:rPr lang="en-US" sz="2400" dirty="0">
                <a:latin typeface="Arial" panose="020B0604020202020204" pitchFamily="34" charset="0"/>
                <a:cs typeface="Arial" panose="020B0604020202020204" pitchFamily="34" charset="0"/>
              </a:rPr>
              <a:t>Signal amplification: amplify a part of a signal</a:t>
            </a:r>
          </a:p>
          <a:p>
            <a:r>
              <a:rPr lang="en-US" sz="2400" dirty="0">
                <a:latin typeface="Arial" panose="020B0604020202020204" pitchFamily="34" charset="0"/>
                <a:cs typeface="Arial" panose="020B0604020202020204" pitchFamily="34" charset="0"/>
              </a:rPr>
              <a:t>Fourier Analysis</a:t>
            </a:r>
          </a:p>
          <a:p>
            <a:endParaRPr lang="en-US"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pic>
        <p:nvPicPr>
          <p:cNvPr id="4102" name="Picture 6">
            <a:extLst>
              <a:ext uri="{FF2B5EF4-FFF2-40B4-BE49-F238E27FC236}">
                <a16:creationId xmlns:a16="http://schemas.microsoft.com/office/drawing/2014/main" id="{95F59633-F716-5D38-D40F-41E2250BA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116" y="283085"/>
            <a:ext cx="5101999" cy="329949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3D7918E-DDAE-7728-F101-67397AC97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021" y="3586885"/>
            <a:ext cx="5084308" cy="32880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1B82F31-7F63-DCB4-67CC-941D715C1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885" y="2921038"/>
            <a:ext cx="2164894" cy="15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17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409A-D087-3B22-BA28-4AD639041DD6}"/>
              </a:ext>
            </a:extLst>
          </p:cNvPr>
          <p:cNvSpPr>
            <a:spLocks noGrp="1"/>
          </p:cNvSpPr>
          <p:nvPr>
            <p:ph type="ctrTitle"/>
          </p:nvPr>
        </p:nvSpPr>
        <p:spPr>
          <a:xfrm>
            <a:off x="2982685" y="119742"/>
            <a:ext cx="5725885" cy="1045029"/>
          </a:xfrm>
        </p:spPr>
        <p:txBody>
          <a:bodyPr>
            <a:normAutofit/>
          </a:bodyPr>
          <a:lstStyle/>
          <a:p>
            <a:r>
              <a:rPr lang="en-US" sz="4000" b="1" dirty="0">
                <a:latin typeface="Arial" panose="020B0604020202020204" pitchFamily="34" charset="0"/>
                <a:cs typeface="Arial" panose="020B0604020202020204" pitchFamily="34" charset="0"/>
              </a:rPr>
              <a:t>Detecting Peaks</a:t>
            </a:r>
            <a:endParaRPr lang="en-GB" sz="4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09B90E6-86D1-28DB-513E-E6F843D73FDA}"/>
              </a:ext>
            </a:extLst>
          </p:cNvPr>
          <p:cNvSpPr txBox="1"/>
          <p:nvPr/>
        </p:nvSpPr>
        <p:spPr>
          <a:xfrm>
            <a:off x="315687" y="2037213"/>
            <a:ext cx="395151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From peaks =&gt; determine heart rate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Used </a:t>
            </a:r>
            <a:r>
              <a:rPr lang="en-US" sz="2400" dirty="0" err="1">
                <a:latin typeface="Arial" panose="020B0604020202020204" pitchFamily="34" charset="0"/>
                <a:cs typeface="Arial" panose="020B0604020202020204" pitchFamily="34" charset="0"/>
              </a:rPr>
              <a:t>Scipy</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find peaks </a:t>
            </a:r>
            <a:r>
              <a:rPr lang="en-US" sz="2400" dirty="0">
                <a:latin typeface="Arial" panose="020B0604020202020204" pitchFamily="34" charset="0"/>
                <a:cs typeface="Arial" panose="020B0604020202020204" pitchFamily="34" charset="0"/>
              </a:rPr>
              <a:t>function =&gt; works well but some missing peaks, picks noise as peaks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More complicated algorithms : peak to peak distance, ML models based on length of the peaks from baseline?</a:t>
            </a:r>
            <a:endParaRPr lang="en-GB" sz="24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6F882945-A7F7-44A6-989C-5FA99D65E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179412"/>
            <a:ext cx="7720060" cy="284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0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D170-EBE3-AF07-2C08-D51D98FC7866}"/>
              </a:ext>
            </a:extLst>
          </p:cNvPr>
          <p:cNvSpPr>
            <a:spLocks noGrp="1"/>
          </p:cNvSpPr>
          <p:nvPr>
            <p:ph type="title"/>
          </p:nvPr>
        </p:nvSpPr>
        <p:spPr>
          <a:xfrm>
            <a:off x="386443" y="77786"/>
            <a:ext cx="6770914" cy="1657351"/>
          </a:xfrm>
        </p:spPr>
        <p:txBody>
          <a:bodyPr>
            <a:normAutofit/>
          </a:bodyPr>
          <a:lstStyle/>
          <a:p>
            <a:r>
              <a:rPr lang="en-US" sz="4000" b="1" dirty="0">
                <a:latin typeface="Arial" panose="020B0604020202020204" pitchFamily="34" charset="0"/>
                <a:cs typeface="Arial" panose="020B0604020202020204" pitchFamily="34" charset="0"/>
              </a:rPr>
              <a:t>How to extract SR and AF  subjects from PPG signal?</a:t>
            </a:r>
            <a:endParaRPr lang="en-GB"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EB5377-CFF3-1E4F-14E6-ED65874747F6}"/>
              </a:ext>
            </a:extLst>
          </p:cNvPr>
          <p:cNvSpPr>
            <a:spLocks noGrp="1"/>
          </p:cNvSpPr>
          <p:nvPr>
            <p:ph idx="1"/>
          </p:nvPr>
        </p:nvSpPr>
        <p:spPr>
          <a:xfrm>
            <a:off x="838200" y="1825625"/>
            <a:ext cx="5644243" cy="3660775"/>
          </a:xfrm>
        </p:spPr>
        <p:txBody>
          <a:bodyPr>
            <a:noAutofit/>
          </a:bodyPr>
          <a:lstStyle/>
          <a:p>
            <a:r>
              <a:rPr lang="en-US" sz="2400" dirty="0">
                <a:latin typeface="Arial" panose="020B0604020202020204" pitchFamily="34" charset="0"/>
                <a:cs typeface="Arial" panose="020B0604020202020204" pitchFamily="34" charset="0"/>
              </a:rPr>
              <a:t>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and 2</a:t>
            </a:r>
            <a:r>
              <a:rPr lang="en-US" sz="2400" baseline="30000" dirty="0">
                <a:latin typeface="Arial" panose="020B0604020202020204" pitchFamily="34" charset="0"/>
                <a:cs typeface="Arial" panose="020B0604020202020204" pitchFamily="34" charset="0"/>
              </a:rPr>
              <a:t>nd</a:t>
            </a:r>
            <a:r>
              <a:rPr lang="en-US" sz="2400" dirty="0">
                <a:latin typeface="Arial" panose="020B0604020202020204" pitchFamily="34" charset="0"/>
                <a:cs typeface="Arial" panose="020B0604020202020204" pitchFamily="34" charset="0"/>
              </a:rPr>
              <a:t> derivatives of s PPG signal</a:t>
            </a:r>
          </a:p>
          <a:p>
            <a:r>
              <a:rPr lang="en-US" sz="2400" dirty="0">
                <a:latin typeface="Arial" panose="020B0604020202020204" pitchFamily="34" charset="0"/>
                <a:cs typeface="Arial" panose="020B0604020202020204" pitchFamily="34" charset="0"/>
              </a:rPr>
              <a:t>PPG signal in frequency domain =&gt; see irregularities, dominant frequencies</a:t>
            </a:r>
          </a:p>
          <a:p>
            <a:r>
              <a:rPr lang="en-US" sz="2400" dirty="0">
                <a:latin typeface="Arial" panose="020B0604020202020204" pitchFamily="34" charset="0"/>
                <a:cs typeface="Arial" panose="020B0604020202020204" pitchFamily="34" charset="0"/>
              </a:rPr>
              <a:t>Frequency associated to heart beats </a:t>
            </a:r>
          </a:p>
          <a:p>
            <a:r>
              <a:rPr lang="en-US" sz="2400" dirty="0">
                <a:latin typeface="Arial" panose="020B0604020202020204" pitchFamily="34" charset="0"/>
                <a:cs typeface="Arial" panose="020B0604020202020204" pitchFamily="34" charset="0"/>
              </a:rPr>
              <a:t>Fourier analysis =&gt; converts signal from temporal space to frequency space</a:t>
            </a:r>
          </a:p>
        </p:txBody>
      </p:sp>
      <p:pic>
        <p:nvPicPr>
          <p:cNvPr id="1026" name="Picture 2">
            <a:extLst>
              <a:ext uri="{FF2B5EF4-FFF2-40B4-BE49-F238E27FC236}">
                <a16:creationId xmlns:a16="http://schemas.microsoft.com/office/drawing/2014/main" id="{672AE01D-374D-0AF0-3298-DA479078F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313" y="3429000"/>
            <a:ext cx="4522333" cy="3332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EE16AC-9924-D315-00E8-8D3A77C6B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311" y="40297"/>
            <a:ext cx="4652962" cy="338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48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graph of a graph&#10;&#10;Description automatically generated with medium confidence">
            <a:extLst>
              <a:ext uri="{FF2B5EF4-FFF2-40B4-BE49-F238E27FC236}">
                <a16:creationId xmlns:a16="http://schemas.microsoft.com/office/drawing/2014/main" id="{6084E710-1023-B8E3-9FFA-CC5E1A9358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8754" y="301171"/>
            <a:ext cx="7662233" cy="619170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 Example recordings. PPG (upper) and ECG (lower) recordings from three patients. Panel (A) shows a patient with sinus rhythm, panel (B) atrial fibrillation with lenient heart rate and panel (C) atrial fibrillation with high heart rate. Algorithm ECG QRS detection points and PPG pulse detection points are marked with red circles. A PIN time series was formed with detected PPG pulses for PIN-based AF detection features. ECG, electrocardiogram; PPG, photoplethysmography; HR, heart rate.">
            <a:extLst>
              <a:ext uri="{FF2B5EF4-FFF2-40B4-BE49-F238E27FC236}">
                <a16:creationId xmlns:a16="http://schemas.microsoft.com/office/drawing/2014/main" id="{C9E7420B-53CF-7396-347C-F473C43819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777" r="19530" b="2143"/>
          <a:stretch/>
        </p:blipFill>
        <p:spPr bwMode="auto">
          <a:xfrm>
            <a:off x="-81645" y="163506"/>
            <a:ext cx="4746171" cy="62925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0BB875-8F54-9A53-8BC3-AC04F51BB78A}"/>
              </a:ext>
            </a:extLst>
          </p:cNvPr>
          <p:cNvSpPr txBox="1"/>
          <p:nvPr/>
        </p:nvSpPr>
        <p:spPr>
          <a:xfrm>
            <a:off x="1796143" y="6488668"/>
            <a:ext cx="2013052" cy="369332"/>
          </a:xfrm>
          <a:prstGeom prst="rect">
            <a:avLst/>
          </a:prstGeom>
          <a:noFill/>
        </p:spPr>
        <p:txBody>
          <a:bodyPr wrap="none" rtlCol="0">
            <a:spAutoFit/>
          </a:bodyPr>
          <a:lstStyle/>
          <a:p>
            <a:r>
              <a:rPr lang="en-US" dirty="0" err="1"/>
              <a:t>Valiaho</a:t>
            </a:r>
            <a:r>
              <a:rPr lang="en-US" dirty="0"/>
              <a:t> et. Al 2021</a:t>
            </a:r>
            <a:endParaRPr lang="en-GB" dirty="0"/>
          </a:p>
        </p:txBody>
      </p:sp>
    </p:spTree>
    <p:extLst>
      <p:ext uri="{BB962C8B-B14F-4D97-AF65-F5344CB8AC3E}">
        <p14:creationId xmlns:p14="http://schemas.microsoft.com/office/powerpoint/2010/main" val="356893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B0863DD-CA01-5D50-2992-27CF322E7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809" y="1755332"/>
            <a:ext cx="5178717" cy="41989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11E6D76-D2C7-C2DE-927A-951106389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5597"/>
            <a:ext cx="3252929" cy="16421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158D08-30E1-A2CB-AA97-B0E08113AE49}"/>
              </a:ext>
            </a:extLst>
          </p:cNvPr>
          <p:cNvPicPr>
            <a:picLocks noChangeAspect="1"/>
          </p:cNvPicPr>
          <p:nvPr/>
        </p:nvPicPr>
        <p:blipFill>
          <a:blip r:embed="rId4"/>
          <a:stretch>
            <a:fillRect/>
          </a:stretch>
        </p:blipFill>
        <p:spPr>
          <a:xfrm>
            <a:off x="0" y="171224"/>
            <a:ext cx="7115175" cy="1190625"/>
          </a:xfrm>
          <a:prstGeom prst="rect">
            <a:avLst/>
          </a:prstGeom>
        </p:spPr>
      </p:pic>
      <p:pic>
        <p:nvPicPr>
          <p:cNvPr id="4102" name="Picture 6">
            <a:extLst>
              <a:ext uri="{FF2B5EF4-FFF2-40B4-BE49-F238E27FC236}">
                <a16:creationId xmlns:a16="http://schemas.microsoft.com/office/drawing/2014/main" id="{8D90C5B7-862F-B647-B57E-A4FC3564C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496" y="1380216"/>
            <a:ext cx="3560746" cy="263397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00D2B08-7FAE-113D-C7F9-93233EE33A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58" y="4322506"/>
            <a:ext cx="6873490" cy="253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85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db74b30-9568-4856-bdbf-06759778fcbc}" enabled="0" method="" siteId="{bdb74b30-9568-4856-bdbf-06759778fcbc}" removed="1"/>
</clbl:labelList>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PPG signal</vt:lpstr>
      <vt:lpstr>Heart rate estimation</vt:lpstr>
      <vt:lpstr>PPG Pulse</vt:lpstr>
      <vt:lpstr>Raw RGB Signal</vt:lpstr>
      <vt:lpstr>Signal Processing Techniques</vt:lpstr>
      <vt:lpstr>Detecting Peaks</vt:lpstr>
      <vt:lpstr>How to extract SR and AF  subjects from PPG signal?</vt:lpstr>
      <vt:lpstr>PowerPoint Presentation</vt:lpstr>
      <vt:lpstr>PowerPoint Presentation</vt:lpstr>
      <vt:lpstr>Other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PPG signal</dc:title>
  <dc:creator>Tanya Kushwahaa</dc:creator>
  <cp:lastModifiedBy>Tanya Kushwahaa</cp:lastModifiedBy>
  <cp:revision>1</cp:revision>
  <dcterms:created xsi:type="dcterms:W3CDTF">2024-05-11T23:51:07Z</dcterms:created>
  <dcterms:modified xsi:type="dcterms:W3CDTF">2024-05-14T01:35:51Z</dcterms:modified>
</cp:coreProperties>
</file>