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256" r:id="rId5"/>
    <p:sldId id="257" r:id="rId6"/>
    <p:sldId id="263" r:id="rId7"/>
    <p:sldId id="264" r:id="rId8"/>
    <p:sldId id="265"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35" d="100"/>
          <a:sy n="35"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21CDAA-3907-4D88-819E-0D438473AE15}"/>
              </a:ext>
            </a:extLst>
          </p:cNvPr>
          <p:cNvSpPr>
            <a:spLocks noGrp="1"/>
          </p:cNvSpPr>
          <p:nvPr>
            <p:ph type="body" sz="quarter" idx="21"/>
          </p:nvPr>
        </p:nvSpPr>
        <p:spPr>
          <a:xfrm>
            <a:off x="1206500" y="1211484"/>
            <a:ext cx="21971000" cy="934780"/>
          </a:xfrm>
        </p:spPr>
        <p:txBody>
          <a:bodyPr/>
          <a:lstStyle/>
          <a:p>
            <a:r>
              <a:rPr lang="en-ID" dirty="0"/>
              <a:t>Average length = 3.928</a:t>
            </a:r>
          </a:p>
        </p:txBody>
      </p:sp>
      <p:sp>
        <p:nvSpPr>
          <p:cNvPr id="4" name="Text Placeholder 3">
            <a:extLst>
              <a:ext uri="{FF2B5EF4-FFF2-40B4-BE49-F238E27FC236}">
                <a16:creationId xmlns:a16="http://schemas.microsoft.com/office/drawing/2014/main" id="{05A3B63E-3985-4979-887E-B89AB8BB5126}"/>
              </a:ext>
            </a:extLst>
          </p:cNvPr>
          <p:cNvSpPr>
            <a:spLocks noGrp="1"/>
          </p:cNvSpPr>
          <p:nvPr>
            <p:ph type="body" idx="1"/>
          </p:nvPr>
        </p:nvSpPr>
        <p:spPr>
          <a:xfrm>
            <a:off x="1206500" y="2530540"/>
            <a:ext cx="21971000" cy="9973976"/>
          </a:xfrm>
        </p:spPr>
        <p:txBody>
          <a:bodyPr/>
          <a:lstStyle/>
          <a:p>
            <a:r>
              <a:rPr lang="en-ID" dirty="0"/>
              <a:t>10110 10111 11000 0101 000 11010 000 10110 10110 11100 11111 001 1011 0100 0101 11101 11000 000 1000 1010 0111 001 1011 1001 001 1001 1011 000 001 1001 1010 0111 11000 11010 000 1010 1011 000 1000 1010 000 1000 11001 11001 000 0100 0100 000 11110 1001 001 1000 11011 000</a:t>
            </a:r>
          </a:p>
        </p:txBody>
      </p:sp>
    </p:spTree>
    <p:extLst>
      <p:ext uri="{BB962C8B-B14F-4D97-AF65-F5344CB8AC3E}">
        <p14:creationId xmlns:p14="http://schemas.microsoft.com/office/powerpoint/2010/main" val="13967653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412614"/>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Connector 4">
            <a:extLst>
              <a:ext uri="{FF2B5EF4-FFF2-40B4-BE49-F238E27FC236}">
                <a16:creationId xmlns:a16="http://schemas.microsoft.com/office/drawing/2014/main" id="{01E0761A-FFA0-4FAD-AF72-24B7A9ECD720}"/>
              </a:ext>
            </a:extLst>
          </p:cNvPr>
          <p:cNvCxnSpPr/>
          <p:nvPr/>
        </p:nvCxnSpPr>
        <p:spPr>
          <a:xfrm>
            <a:off x="4156364" y="5181600"/>
            <a:ext cx="1302327"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F2907A-2636-450C-9B33-40152ACDE49D}"/>
              </a:ext>
            </a:extLst>
          </p:cNvPr>
          <p:cNvCxnSpPr/>
          <p:nvPr/>
        </p:nvCxnSpPr>
        <p:spPr>
          <a:xfrm>
            <a:off x="6622473" y="5929745"/>
            <a:ext cx="0" cy="130232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3D8C67-A38F-4392-BF7C-C662898965B8}"/>
              </a:ext>
            </a:extLst>
          </p:cNvPr>
          <p:cNvCxnSpPr/>
          <p:nvPr/>
        </p:nvCxnSpPr>
        <p:spPr>
          <a:xfrm flipV="1">
            <a:off x="7453745" y="5708073"/>
            <a:ext cx="2050473" cy="18842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EB2426-E600-47CB-9FE1-DE4690307226}"/>
              </a:ext>
            </a:extLst>
          </p:cNvPr>
          <p:cNvCxnSpPr/>
          <p:nvPr/>
        </p:nvCxnSpPr>
        <p:spPr>
          <a:xfrm>
            <a:off x="11499273" y="5181600"/>
            <a:ext cx="1385454"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8816D0-1C0C-4F9A-AA19-38D0AF64198A}"/>
              </a:ext>
            </a:extLst>
          </p:cNvPr>
          <p:cNvCxnSpPr/>
          <p:nvPr/>
        </p:nvCxnSpPr>
        <p:spPr>
          <a:xfrm>
            <a:off x="15184582" y="5181600"/>
            <a:ext cx="1330036"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6CE611-058A-4F05-9D7F-A5973774CCDF}"/>
              </a:ext>
            </a:extLst>
          </p:cNvPr>
          <p:cNvCxnSpPr/>
          <p:nvPr/>
        </p:nvCxnSpPr>
        <p:spPr>
          <a:xfrm>
            <a:off x="18897600" y="5181600"/>
            <a:ext cx="1357745"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A294B9E-3D68-4AEB-9AF4-1B7D89D62C90}"/>
              </a:ext>
            </a:extLst>
          </p:cNvPr>
          <p:cNvSpPr txBox="1"/>
          <p:nvPr/>
        </p:nvSpPr>
        <p:spPr>
          <a:xfrm>
            <a:off x="1024980" y="3240134"/>
            <a:ext cx="396471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400" b="0" i="0" u="none" strike="noStrike" cap="none" spc="0" normalizeH="0" baseline="0" dirty="0">
                <a:ln>
                  <a:noFill/>
                </a:ln>
                <a:solidFill>
                  <a:srgbClr val="5E5E5E"/>
                </a:solidFill>
                <a:effectLst/>
                <a:uFillTx/>
                <a:latin typeface="+mn-lt"/>
                <a:ea typeface="+mn-ea"/>
                <a:cs typeface="+mn-cs"/>
                <a:sym typeface="Helvetica Neue"/>
              </a:rPr>
              <a:t>37980 (Bekasi,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Karawang</a:t>
            </a:r>
            <a:r>
              <a:rPr kumimoji="0" lang="en-ID" sz="2400" b="0" i="0" u="none" strike="noStrike" cap="none" spc="0" normalizeH="0" baseline="0" dirty="0">
                <a:ln>
                  <a:noFill/>
                </a:ln>
                <a:solidFill>
                  <a:srgbClr val="5E5E5E"/>
                </a:solidFill>
                <a:effectLst/>
                <a:uFillTx/>
                <a:latin typeface="+mn-lt"/>
                <a:ea typeface="+mn-ea"/>
                <a:cs typeface="+mn-cs"/>
                <a:sym typeface="Helvetica Neue"/>
              </a:rPr>
              <a:t>, Subang,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Indramayu</a:t>
            </a:r>
            <a:r>
              <a:rPr kumimoji="0" lang="en-ID" sz="2400" b="0" i="0" u="none" strike="noStrike" cap="none" spc="0" normalizeH="0" baseline="0" dirty="0">
                <a:ln>
                  <a:noFill/>
                </a:ln>
                <a:solidFill>
                  <a:srgbClr val="5E5E5E"/>
                </a:solidFill>
                <a:effectLst/>
                <a:uFillTx/>
                <a:latin typeface="+mn-lt"/>
                <a:ea typeface="+mn-ea"/>
                <a:cs typeface="+mn-cs"/>
                <a:sym typeface="Helvetica Neue"/>
              </a:rPr>
              <a:t>, Cirebon,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Kuningan</a:t>
            </a:r>
            <a:r>
              <a:rPr kumimoji="0" lang="en-ID" sz="2400" b="0" i="0" u="none" strike="noStrike" cap="none" spc="0" normalizeH="0" baseline="0" dirty="0">
                <a:ln>
                  <a:noFill/>
                </a:ln>
                <a:solidFill>
                  <a:srgbClr val="5E5E5E"/>
                </a:solidFill>
                <a:effectLst/>
                <a:uFillTx/>
                <a:latin typeface="+mn-lt"/>
                <a:ea typeface="+mn-ea"/>
                <a:cs typeface="+mn-cs"/>
                <a:sym typeface="Helvetica Neue"/>
              </a:rPr>
              <a:t>)</a:t>
            </a:r>
          </a:p>
        </p:txBody>
      </p:sp>
    </p:spTree>
    <p:extLst>
      <p:ext uri="{BB962C8B-B14F-4D97-AF65-F5344CB8AC3E}">
        <p14:creationId xmlns:p14="http://schemas.microsoft.com/office/powerpoint/2010/main" val="15920458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6556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a:t>
            </a:r>
            <a:r>
              <a:rPr lang="en-US" sz="4800" b="1" noProof="1">
                <a:solidFill>
                  <a:srgbClr val="000000"/>
                </a:solidFill>
              </a:rPr>
              <a:t>depok ke kuningan</a:t>
            </a:r>
            <a:r>
              <a:rPr lang="en-US" sz="4800" noProof="1">
                <a:solidFill>
                  <a:srgbClr val="000000"/>
                </a:solidFill>
              </a:rPr>
              <a:t>,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Connector 4">
            <a:extLst>
              <a:ext uri="{FF2B5EF4-FFF2-40B4-BE49-F238E27FC236}">
                <a16:creationId xmlns:a16="http://schemas.microsoft.com/office/drawing/2014/main" id="{2C792B1D-2D83-4FD4-A140-03E8816B8B8E}"/>
              </a:ext>
            </a:extLst>
          </p:cNvPr>
          <p:cNvCxnSpPr/>
          <p:nvPr/>
        </p:nvCxnSpPr>
        <p:spPr>
          <a:xfrm>
            <a:off x="2937164" y="5957455"/>
            <a:ext cx="0" cy="135774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D27B0-5121-4421-9832-BEFAC1BB14C3}"/>
              </a:ext>
            </a:extLst>
          </p:cNvPr>
          <p:cNvCxnSpPr/>
          <p:nvPr/>
        </p:nvCxnSpPr>
        <p:spPr>
          <a:xfrm>
            <a:off x="2937164" y="8922327"/>
            <a:ext cx="0" cy="138545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E3531F-A873-4673-9967-6E6A4262D94B}"/>
              </a:ext>
            </a:extLst>
          </p:cNvPr>
          <p:cNvCxnSpPr/>
          <p:nvPr/>
        </p:nvCxnSpPr>
        <p:spPr>
          <a:xfrm>
            <a:off x="4100945" y="11083636"/>
            <a:ext cx="1496291"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B39E58-2EFD-418E-927D-57D9FE62F08F}"/>
              </a:ext>
            </a:extLst>
          </p:cNvPr>
          <p:cNvCxnSpPr>
            <a:cxnSpLocks/>
          </p:cNvCxnSpPr>
          <p:nvPr/>
        </p:nvCxnSpPr>
        <p:spPr>
          <a:xfrm flipV="1">
            <a:off x="7813964" y="11083636"/>
            <a:ext cx="1440872" cy="2770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809DE7-7321-4D3C-8D29-D881B8C71DE5}"/>
              </a:ext>
            </a:extLst>
          </p:cNvPr>
          <p:cNvCxnSpPr/>
          <p:nvPr/>
        </p:nvCxnSpPr>
        <p:spPr>
          <a:xfrm>
            <a:off x="11499273" y="11083636"/>
            <a:ext cx="1440872" cy="2770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1C4B2E-451B-4A81-A2B2-6A2B50808C60}"/>
              </a:ext>
            </a:extLst>
          </p:cNvPr>
          <p:cNvCxnSpPr/>
          <p:nvPr/>
        </p:nvCxnSpPr>
        <p:spPr>
          <a:xfrm>
            <a:off x="15129166" y="11083636"/>
            <a:ext cx="1496289" cy="2770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9C9F5F-3F81-4CE2-BFCC-FDE140C201FE}"/>
              </a:ext>
            </a:extLst>
          </p:cNvPr>
          <p:cNvCxnSpPr/>
          <p:nvPr/>
        </p:nvCxnSpPr>
        <p:spPr>
          <a:xfrm>
            <a:off x="18869891" y="11083636"/>
            <a:ext cx="1413164" cy="2770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A26573-0F86-4FCE-84BE-D2133BD22715}"/>
              </a:ext>
            </a:extLst>
          </p:cNvPr>
          <p:cNvCxnSpPr/>
          <p:nvPr/>
        </p:nvCxnSpPr>
        <p:spPr>
          <a:xfrm flipV="1">
            <a:off x="21391418" y="8922327"/>
            <a:ext cx="0" cy="138545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F396EA-2F4A-4176-8585-CAEB82ED2636}"/>
              </a:ext>
            </a:extLst>
          </p:cNvPr>
          <p:cNvCxnSpPr/>
          <p:nvPr/>
        </p:nvCxnSpPr>
        <p:spPr>
          <a:xfrm flipV="1">
            <a:off x="21391418" y="5957455"/>
            <a:ext cx="0" cy="1357745"/>
          </a:xfrm>
          <a:prstGeom prst="line">
            <a:avLst/>
          </a:prstGeo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68C64B9-9669-494B-ADA8-A8BD9F071A57}"/>
              </a:ext>
            </a:extLst>
          </p:cNvPr>
          <p:cNvSpPr txBox="1"/>
          <p:nvPr/>
        </p:nvSpPr>
        <p:spPr>
          <a:xfrm>
            <a:off x="415637" y="3276434"/>
            <a:ext cx="6262255"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400" b="0" i="0" u="none" strike="noStrike" cap="none" spc="0" normalizeH="0" baseline="0" dirty="0">
                <a:ln>
                  <a:noFill/>
                </a:ln>
                <a:solidFill>
                  <a:srgbClr val="5E5E5E"/>
                </a:solidFill>
                <a:effectLst/>
                <a:uFillTx/>
                <a:latin typeface="+mn-lt"/>
                <a:ea typeface="+mn-ea"/>
                <a:cs typeface="+mn-cs"/>
                <a:sym typeface="Helvetica Neue"/>
              </a:rPr>
              <a:t>55850 (Bogor,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Sukabumi</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Cianjur</a:t>
            </a:r>
            <a:r>
              <a:rPr kumimoji="0" lang="en-ID" sz="2400" b="0" i="0" u="none" strike="noStrike" cap="none" spc="0" normalizeH="0" baseline="0" dirty="0">
                <a:ln>
                  <a:noFill/>
                </a:ln>
                <a:solidFill>
                  <a:srgbClr val="5E5E5E"/>
                </a:solidFill>
                <a:effectLst/>
                <a:uFillTx/>
                <a:latin typeface="+mn-lt"/>
                <a:ea typeface="+mn-ea"/>
                <a:cs typeface="+mn-cs"/>
                <a:sym typeface="Helvetica Neue"/>
              </a:rPr>
              <a:t>, Bandung,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Garut</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Tasikmalaya</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Pangandaran</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Ciamis</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Kuningan</a:t>
            </a:r>
            <a:r>
              <a:rPr kumimoji="0" lang="en-ID" sz="2400" b="0" i="0" u="none" strike="noStrike" cap="none" spc="0" normalizeH="0" baseline="0" dirty="0">
                <a:ln>
                  <a:noFill/>
                </a:ln>
                <a:solidFill>
                  <a:srgbClr val="5E5E5E"/>
                </a:solidFill>
                <a:effectLst/>
                <a:uFillTx/>
                <a:latin typeface="+mn-lt"/>
                <a:ea typeface="+mn-ea"/>
                <a:cs typeface="+mn-cs"/>
                <a:sym typeface="Helvetica Neue"/>
              </a:rPr>
              <a:t>)</a:t>
            </a:r>
          </a:p>
        </p:txBody>
      </p:sp>
    </p:spTree>
    <p:extLst>
      <p:ext uri="{BB962C8B-B14F-4D97-AF65-F5344CB8AC3E}">
        <p14:creationId xmlns:p14="http://schemas.microsoft.com/office/powerpoint/2010/main" val="28892863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961711"/>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a:t>
            </a:r>
            <a:r>
              <a:rPr lang="en-US" sz="4800" b="1" noProof="1">
                <a:solidFill>
                  <a:srgbClr val="000000"/>
                </a:solidFill>
              </a:rPr>
              <a:t>subang ke   </a:t>
            </a:r>
          </a:p>
          <a:p>
            <a:pPr algn="l"/>
            <a:r>
              <a:rPr lang="en-US" sz="4800" b="1" noProof="1">
                <a:solidFill>
                  <a:srgbClr val="000000"/>
                </a:solidFill>
              </a:rPr>
              <a:t>    pangandaran</a:t>
            </a:r>
            <a:r>
              <a:rPr lang="en-US" sz="4800" noProof="1">
                <a:solidFill>
                  <a:srgbClr val="000000"/>
                </a:solidFill>
              </a:rPr>
              <a:t>,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Connector 4">
            <a:extLst>
              <a:ext uri="{FF2B5EF4-FFF2-40B4-BE49-F238E27FC236}">
                <a16:creationId xmlns:a16="http://schemas.microsoft.com/office/drawing/2014/main" id="{131CD735-BB04-4A71-AD62-34F26BD8443B}"/>
              </a:ext>
            </a:extLst>
          </p:cNvPr>
          <p:cNvCxnSpPr/>
          <p:nvPr/>
        </p:nvCxnSpPr>
        <p:spPr>
          <a:xfrm>
            <a:off x="11194473" y="5624945"/>
            <a:ext cx="0" cy="501534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46FFFE-E251-4B75-A0A4-334BE2C007F4}"/>
              </a:ext>
            </a:extLst>
          </p:cNvPr>
          <p:cNvCxnSpPr/>
          <p:nvPr/>
        </p:nvCxnSpPr>
        <p:spPr>
          <a:xfrm>
            <a:off x="11526982" y="11139055"/>
            <a:ext cx="1385454"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AF0BA7C-E812-4CB5-A6E7-5CC42F6401C4}"/>
              </a:ext>
            </a:extLst>
          </p:cNvPr>
          <p:cNvCxnSpPr/>
          <p:nvPr/>
        </p:nvCxnSpPr>
        <p:spPr>
          <a:xfrm>
            <a:off x="15156873" y="11139055"/>
            <a:ext cx="1496291"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309361-A611-498D-A054-9AB9848C1BEF}"/>
              </a:ext>
            </a:extLst>
          </p:cNvPr>
          <p:cNvCxnSpPr/>
          <p:nvPr/>
        </p:nvCxnSpPr>
        <p:spPr>
          <a:xfrm>
            <a:off x="18897600" y="11139055"/>
            <a:ext cx="141316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9840F9-D024-48A3-B39F-4D39A6B949A3}"/>
              </a:ext>
            </a:extLst>
          </p:cNvPr>
          <p:cNvSpPr txBox="1"/>
          <p:nvPr/>
        </p:nvSpPr>
        <p:spPr>
          <a:xfrm>
            <a:off x="8063346" y="3658400"/>
            <a:ext cx="465201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400" b="0" i="0" u="none" strike="noStrike" cap="none" spc="0" normalizeH="0" baseline="0" dirty="0">
                <a:ln>
                  <a:noFill/>
                </a:ln>
                <a:solidFill>
                  <a:srgbClr val="5E5E5E"/>
                </a:solidFill>
                <a:effectLst/>
                <a:uFillTx/>
                <a:latin typeface="+mn-lt"/>
                <a:ea typeface="+mn-ea"/>
                <a:cs typeface="+mn-cs"/>
                <a:sym typeface="Helvetica Neue"/>
              </a:rPr>
              <a:t>27140 (Bandung,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Garut</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Tasikmalaya</a:t>
            </a:r>
            <a:r>
              <a:rPr kumimoji="0" lang="en-ID" sz="2400" b="0" i="0" u="none" strike="noStrike" cap="none" spc="0" normalizeH="0" baseline="0" dirty="0">
                <a:ln>
                  <a:noFill/>
                </a:ln>
                <a:solidFill>
                  <a:srgbClr val="5E5E5E"/>
                </a:solidFill>
                <a:effectLst/>
                <a:uFillTx/>
                <a:latin typeface="+mn-lt"/>
                <a:ea typeface="+mn-ea"/>
                <a:cs typeface="+mn-cs"/>
                <a:sym typeface="Helvetica Neue"/>
              </a:rPr>
              <a:t>, </a:t>
            </a:r>
            <a:r>
              <a:rPr kumimoji="0" lang="en-ID" sz="2400" b="0" i="0" u="none" strike="noStrike" cap="none" spc="0" normalizeH="0" baseline="0" dirty="0" err="1">
                <a:ln>
                  <a:noFill/>
                </a:ln>
                <a:solidFill>
                  <a:srgbClr val="5E5E5E"/>
                </a:solidFill>
                <a:effectLst/>
                <a:uFillTx/>
                <a:latin typeface="+mn-lt"/>
                <a:ea typeface="+mn-ea"/>
                <a:cs typeface="+mn-cs"/>
                <a:sym typeface="Helvetica Neue"/>
              </a:rPr>
              <a:t>Pangandaran</a:t>
            </a:r>
            <a:r>
              <a:rPr kumimoji="0" lang="en-ID" sz="2400" b="0" i="0" u="none" strike="noStrike" cap="none" spc="0" normalizeH="0" baseline="0" dirty="0">
                <a:ln>
                  <a:noFill/>
                </a:ln>
                <a:solidFill>
                  <a:srgbClr val="5E5E5E"/>
                </a:solidFill>
                <a:effectLst/>
                <a:uFillTx/>
                <a:latin typeface="+mn-lt"/>
                <a:ea typeface="+mn-ea"/>
                <a:cs typeface="+mn-cs"/>
                <a:sym typeface="Helvetica Neue"/>
              </a:rPr>
              <a:t>)</a:t>
            </a:r>
          </a:p>
        </p:txBody>
      </p:sp>
    </p:spTree>
    <p:extLst>
      <p:ext uri="{BB962C8B-B14F-4D97-AF65-F5344CB8AC3E}">
        <p14:creationId xmlns:p14="http://schemas.microsoft.com/office/powerpoint/2010/main" val="17777247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extLst>
              <p:ext uri="{D42A27DB-BD31-4B8C-83A1-F6EECF244321}">
                <p14:modId xmlns:p14="http://schemas.microsoft.com/office/powerpoint/2010/main" val="2957045360"/>
              </p:ext>
            </p:extLst>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8670533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0D9967-9A8D-5A4F-9E49-C39E5F3AC2DE}"/>
              </a:ext>
            </a:extLst>
          </p:cNvPr>
          <p:cNvSpPr txBox="1"/>
          <p:nvPr/>
        </p:nvSpPr>
        <p:spPr>
          <a:xfrm>
            <a:off x="421398" y="585263"/>
            <a:ext cx="16762602" cy="119212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S	e	m	u	a	p	a</a:t>
            </a:r>
          </a:p>
          <a:p>
            <a:pPr algn="l"/>
            <a:r>
              <a:rPr lang="en-US" sz="4800" noProof="1">
                <a:solidFill>
                  <a:srgbClr val="000000"/>
                </a:solidFill>
              </a:rPr>
              <a:t>10010 	10010 	10110 	01110 	10001 	00011 	01011</a:t>
            </a:r>
          </a:p>
          <a:p>
            <a:pPr algn="l"/>
            <a:r>
              <a:rPr lang="en-US" sz="4800" noProof="1">
                <a:solidFill>
                  <a:srgbClr val="000000"/>
                </a:solidFill>
              </a:rPr>
              <a:t>S	s	w	o	r	d	l</a:t>
            </a:r>
          </a:p>
          <a:p>
            <a:pPr algn="l"/>
            <a:r>
              <a:rPr lang="en-US" sz="4800" noProof="1">
                <a:solidFill>
                  <a:srgbClr val="000000"/>
                </a:solidFill>
              </a:rPr>
              <a:t>10100 	01010 	01100 	00000 	01101 	10011 	00100 </a:t>
            </a:r>
          </a:p>
          <a:p>
            <a:pPr algn="l"/>
            <a:r>
              <a:rPr lang="en-US" sz="4800" noProof="1">
                <a:solidFill>
                  <a:srgbClr val="000000"/>
                </a:solidFill>
              </a:rPr>
              <a:t>U	k	m	a	n	t	e</a:t>
            </a:r>
          </a:p>
          <a:p>
            <a:pPr algn="l"/>
            <a:r>
              <a:rPr lang="en-US" sz="4800" noProof="1">
                <a:solidFill>
                  <a:srgbClr val="000000"/>
                </a:solidFill>
              </a:rPr>
              <a:t>10001 	00011 	01000 	10001 	01000 	00011 	00000 </a:t>
            </a:r>
          </a:p>
          <a:p>
            <a:pPr algn="l"/>
            <a:r>
              <a:rPr lang="en-US" sz="4800" noProof="1">
                <a:solidFill>
                  <a:srgbClr val="000000"/>
                </a:solidFill>
              </a:rPr>
              <a:t>R	d	i	r	i	d	a</a:t>
            </a:r>
          </a:p>
          <a:p>
            <a:pPr algn="l"/>
            <a:r>
              <a:rPr lang="en-US" sz="4800" noProof="1">
                <a:solidFill>
                  <a:srgbClr val="000000"/>
                </a:solidFill>
              </a:rPr>
              <a:t>10001 	01000 	10011 	00100 	01100 	01111 	00000 </a:t>
            </a:r>
          </a:p>
          <a:p>
            <a:pPr algn="l"/>
            <a:r>
              <a:rPr lang="en-US" sz="4800" noProof="1">
                <a:solidFill>
                  <a:srgbClr val="000000"/>
                </a:solidFill>
              </a:rPr>
              <a:t>R	i	t	e	m	p	a</a:t>
            </a:r>
          </a:p>
          <a:p>
            <a:pPr algn="l"/>
            <a:r>
              <a:rPr lang="en-US" sz="4800" noProof="1">
                <a:solidFill>
                  <a:srgbClr val="000000"/>
                </a:solidFill>
              </a:rPr>
              <a:t>10011	00011 	00000 	01101 	10011 	00000 	01101 </a:t>
            </a:r>
          </a:p>
          <a:p>
            <a:pPr algn="l"/>
            <a:r>
              <a:rPr lang="en-US" sz="4800" noProof="1">
                <a:solidFill>
                  <a:srgbClr val="000000"/>
                </a:solidFill>
              </a:rPr>
              <a:t>T	d	a	n	t	a	n</a:t>
            </a:r>
          </a:p>
          <a:p>
            <a:pPr algn="l"/>
            <a:r>
              <a:rPr lang="en-US" sz="4800" noProof="1">
                <a:solidFill>
                  <a:srgbClr val="000000"/>
                </a:solidFill>
              </a:rPr>
              <a:t>00110 	00110 	00000 	01011 	01011 	00000 	00111 </a:t>
            </a:r>
          </a:p>
          <a:p>
            <a:pPr algn="l"/>
            <a:r>
              <a:rPr lang="en-US" sz="4800" noProof="1">
                <a:solidFill>
                  <a:srgbClr val="000000"/>
                </a:solidFill>
              </a:rPr>
              <a:t>G	g	a	l	l	a	h</a:t>
            </a:r>
          </a:p>
          <a:p>
            <a:pPr algn="l"/>
            <a:r>
              <a:rPr lang="en-US" sz="4800" noProof="1">
                <a:solidFill>
                  <a:srgbClr val="000000"/>
                </a:solidFill>
              </a:rPr>
              <a:t>01000 	10001 	01101 	11000 	00000</a:t>
            </a:r>
          </a:p>
          <a:p>
            <a:pPr algn="l"/>
            <a:r>
              <a:rPr lang="en-ID" sz="4800" noProof="1">
                <a:solidFill>
                  <a:srgbClr val="000000"/>
                </a:solidFill>
              </a:rPr>
              <a:t>i</a:t>
            </a:r>
            <a:r>
              <a:rPr kumimoji="0" lang="en-ID" sz="4800" b="0" i="0" u="none" strike="noStrike" cap="none" spc="0" normalizeH="0" baseline="0" noProof="1">
                <a:ln>
                  <a:noFill/>
                </a:ln>
                <a:solidFill>
                  <a:srgbClr val="000000"/>
                </a:solidFill>
                <a:effectLst/>
                <a:uFillTx/>
                <a:latin typeface="+mn-lt"/>
                <a:ea typeface="+mn-ea"/>
                <a:cs typeface="+mn-cs"/>
                <a:sym typeface="Helvetica Neue"/>
              </a:rPr>
              <a:t>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extLst>
              <p:ext uri="{D42A27DB-BD31-4B8C-83A1-F6EECF244321}">
                <p14:modId xmlns:p14="http://schemas.microsoft.com/office/powerpoint/2010/main" val="2316247255"/>
              </p:ext>
            </p:extLst>
          </p:nvPr>
        </p:nvGraphicFramePr>
        <p:xfrm>
          <a:off x="17184000" y="5078825"/>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3629246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32C27B-AABD-40AA-AA27-6ED07858B21D}"/>
              </a:ext>
            </a:extLst>
          </p:cNvPr>
          <p:cNvSpPr>
            <a:spLocks noGrp="1"/>
          </p:cNvSpPr>
          <p:nvPr>
            <p:ph type="body" idx="1"/>
          </p:nvPr>
        </p:nvSpPr>
        <p:spPr>
          <a:xfrm>
            <a:off x="1206500" y="1551709"/>
            <a:ext cx="7494155" cy="10952807"/>
          </a:xfrm>
        </p:spPr>
        <p:txBody>
          <a:bodyPr>
            <a:normAutofit/>
          </a:bodyPr>
          <a:lstStyle/>
          <a:p>
            <a:r>
              <a:rPr lang="en-ID" dirty="0"/>
              <a:t>A = 10		O =1</a:t>
            </a:r>
          </a:p>
          <a:p>
            <a:r>
              <a:rPr lang="en-ID" dirty="0"/>
              <a:t>D = 4		P = 2</a:t>
            </a:r>
          </a:p>
          <a:p>
            <a:r>
              <a:rPr lang="en-ID" dirty="0"/>
              <a:t>E = 3			R = 5</a:t>
            </a:r>
          </a:p>
          <a:p>
            <a:r>
              <a:rPr lang="en-ID" dirty="0"/>
              <a:t>G = 2		S = 3</a:t>
            </a:r>
          </a:p>
          <a:p>
            <a:r>
              <a:rPr lang="en-ID" dirty="0"/>
              <a:t>H = 1		T = 4</a:t>
            </a:r>
          </a:p>
          <a:p>
            <a:r>
              <a:rPr lang="en-ID" dirty="0"/>
              <a:t>I = 4			U = 3</a:t>
            </a:r>
          </a:p>
          <a:p>
            <a:r>
              <a:rPr lang="en-ID" dirty="0"/>
              <a:t>K = 1			W = 1</a:t>
            </a:r>
          </a:p>
          <a:p>
            <a:r>
              <a:rPr lang="en-ID" dirty="0"/>
              <a:t>L = 3			Y = 1</a:t>
            </a:r>
          </a:p>
          <a:p>
            <a:r>
              <a:rPr lang="en-ID" dirty="0"/>
              <a:t>M = 2		Total= 54</a:t>
            </a:r>
          </a:p>
          <a:p>
            <a:r>
              <a:rPr lang="en-ID" dirty="0"/>
              <a:t>N = 4		</a:t>
            </a:r>
          </a:p>
        </p:txBody>
      </p:sp>
      <p:sp>
        <p:nvSpPr>
          <p:cNvPr id="5" name="Text Placeholder 3">
            <a:extLst>
              <a:ext uri="{FF2B5EF4-FFF2-40B4-BE49-F238E27FC236}">
                <a16:creationId xmlns:a16="http://schemas.microsoft.com/office/drawing/2014/main" id="{7C6D78EE-2389-465E-BF63-D68663EF4908}"/>
              </a:ext>
            </a:extLst>
          </p:cNvPr>
          <p:cNvSpPr txBox="1">
            <a:spLocks/>
          </p:cNvSpPr>
          <p:nvPr/>
        </p:nvSpPr>
        <p:spPr>
          <a:xfrm>
            <a:off x="9531927" y="1381596"/>
            <a:ext cx="12857018" cy="10952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0" marR="0" indent="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ID" dirty="0"/>
              <a:t>A = 10/54 = 0.185		O = 1/54 = 0.019 </a:t>
            </a:r>
          </a:p>
          <a:p>
            <a:pPr hangingPunct="1"/>
            <a:r>
              <a:rPr lang="en-ID" dirty="0"/>
              <a:t>D = 4/54 = 0.074		P = 2/54 = 0.037</a:t>
            </a:r>
          </a:p>
          <a:p>
            <a:pPr hangingPunct="1"/>
            <a:r>
              <a:rPr lang="en-ID" dirty="0"/>
              <a:t>E = 3	/54 = 0.056		R = 5/54 = 0.093</a:t>
            </a:r>
          </a:p>
          <a:p>
            <a:pPr hangingPunct="1"/>
            <a:r>
              <a:rPr lang="en-ID" dirty="0"/>
              <a:t>G = 2/54 = 0.037		S = 3	/54 = 0.056 </a:t>
            </a:r>
          </a:p>
          <a:p>
            <a:pPr hangingPunct="1"/>
            <a:r>
              <a:rPr lang="en-ID" dirty="0"/>
              <a:t>H = 1/54 = 0.019		T = 4/54 = 0.074 </a:t>
            </a:r>
          </a:p>
          <a:p>
            <a:pPr hangingPunct="1"/>
            <a:r>
              <a:rPr lang="en-ID" dirty="0"/>
              <a:t>I = 4/54 = 0.074 		U = 3/54 = 0.056 </a:t>
            </a:r>
          </a:p>
          <a:p>
            <a:pPr hangingPunct="1"/>
            <a:r>
              <a:rPr lang="en-ID" dirty="0"/>
              <a:t>K = 1/54 = 0.019 		W = 1/54 = 0.019 </a:t>
            </a:r>
          </a:p>
          <a:p>
            <a:pPr hangingPunct="1"/>
            <a:r>
              <a:rPr lang="en-ID" dirty="0"/>
              <a:t>L = 3	/54 = 0.056 		Y = 1/54 = 0.019 </a:t>
            </a:r>
          </a:p>
          <a:p>
            <a:pPr hangingPunct="1"/>
            <a:r>
              <a:rPr lang="en-ID" dirty="0"/>
              <a:t>M = 2/54 = 0.037 </a:t>
            </a:r>
          </a:p>
          <a:p>
            <a:pPr hangingPunct="1"/>
            <a:r>
              <a:rPr lang="en-ID" dirty="0"/>
              <a:t>N = 4/54 = 0.074 		</a:t>
            </a:r>
          </a:p>
        </p:txBody>
      </p:sp>
    </p:spTree>
    <p:extLst>
      <p:ext uri="{BB962C8B-B14F-4D97-AF65-F5344CB8AC3E}">
        <p14:creationId xmlns:p14="http://schemas.microsoft.com/office/powerpoint/2010/main" val="28168058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31CA4BF6-C50E-46CF-A101-08A1EAA38755}"/>
              </a:ext>
            </a:extLst>
          </p:cNvPr>
          <p:cNvSpPr txBox="1">
            <a:spLocks/>
          </p:cNvSpPr>
          <p:nvPr/>
        </p:nvSpPr>
        <p:spPr>
          <a:xfrm>
            <a:off x="1219201" y="277091"/>
            <a:ext cx="5153890" cy="134389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0" marR="0" indent="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1800"/>
              </a:spcBef>
              <a:spcAft>
                <a:spcPts val="0"/>
              </a:spcAft>
              <a:buClrTx/>
              <a:buSzTx/>
              <a:buFontTx/>
              <a:buNone/>
              <a:tabLst/>
              <a:defRPr sz="5500" b="0" i="0" u="none" strike="noStrike" cap="none" spc="-55"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ID" sz="3300" dirty="0"/>
              <a:t>O = 1/54 = 0.019 </a:t>
            </a:r>
          </a:p>
          <a:p>
            <a:r>
              <a:rPr lang="en-ID" sz="3300" dirty="0"/>
              <a:t>H = 1/54 = 0.019</a:t>
            </a:r>
          </a:p>
          <a:p>
            <a:pPr hangingPunct="1"/>
            <a:r>
              <a:rPr lang="en-ID" sz="3300" dirty="0"/>
              <a:t>K = 1/54 = 0.019 		</a:t>
            </a:r>
          </a:p>
          <a:p>
            <a:pPr hangingPunct="1"/>
            <a:r>
              <a:rPr lang="en-ID" sz="3300" dirty="0"/>
              <a:t>W = 1/54 = 0.019 </a:t>
            </a:r>
          </a:p>
          <a:p>
            <a:pPr hangingPunct="1"/>
            <a:r>
              <a:rPr lang="en-ID" sz="3300" dirty="0"/>
              <a:t>Y = 1/54 = 0.019 </a:t>
            </a:r>
          </a:p>
          <a:p>
            <a:pPr hangingPunct="1"/>
            <a:r>
              <a:rPr lang="en-ID" sz="3300" dirty="0"/>
              <a:t>P = 2/54 = 0.037</a:t>
            </a:r>
          </a:p>
          <a:p>
            <a:r>
              <a:rPr lang="en-ID" sz="3300" dirty="0"/>
              <a:t>G = 2/54 = 0.037</a:t>
            </a:r>
          </a:p>
          <a:p>
            <a:pPr hangingPunct="1"/>
            <a:r>
              <a:rPr lang="en-ID" sz="3300" dirty="0"/>
              <a:t>M = 2/54 = 0.037 </a:t>
            </a:r>
          </a:p>
          <a:p>
            <a:r>
              <a:rPr lang="en-ID" sz="3300" dirty="0"/>
              <a:t>E = 3/54 = 0.056</a:t>
            </a:r>
          </a:p>
          <a:p>
            <a:pPr hangingPunct="1"/>
            <a:r>
              <a:rPr lang="en-ID" sz="3300" dirty="0"/>
              <a:t>S = 3/54 = 0.056 </a:t>
            </a:r>
          </a:p>
          <a:p>
            <a:pPr hangingPunct="1"/>
            <a:r>
              <a:rPr lang="en-ID" sz="3300" dirty="0"/>
              <a:t>U = 3/54 = 0.056 </a:t>
            </a:r>
          </a:p>
          <a:p>
            <a:pPr hangingPunct="1"/>
            <a:r>
              <a:rPr lang="en-ID" sz="3300" dirty="0"/>
              <a:t>L = 3/54 = 0.056</a:t>
            </a:r>
          </a:p>
          <a:p>
            <a:r>
              <a:rPr lang="en-ID" sz="3300" dirty="0"/>
              <a:t>D = 4/54 = 0.073</a:t>
            </a:r>
          </a:p>
          <a:p>
            <a:pPr hangingPunct="1"/>
            <a:r>
              <a:rPr lang="en-ID" sz="3300" dirty="0"/>
              <a:t>T = 4/54 = 0.073 </a:t>
            </a:r>
          </a:p>
          <a:p>
            <a:pPr hangingPunct="1"/>
            <a:r>
              <a:rPr lang="en-ID" sz="3300" dirty="0"/>
              <a:t>I = 4/54 = 0.073 </a:t>
            </a:r>
          </a:p>
          <a:p>
            <a:pPr hangingPunct="1"/>
            <a:r>
              <a:rPr lang="en-ID" sz="3300" dirty="0"/>
              <a:t>N = 4/54 = 0.073 </a:t>
            </a:r>
          </a:p>
          <a:p>
            <a:pPr hangingPunct="1"/>
            <a:r>
              <a:rPr lang="en-ID" sz="3300" dirty="0"/>
              <a:t>R = 5/54 = 0.093	</a:t>
            </a:r>
          </a:p>
          <a:p>
            <a:pPr hangingPunct="1"/>
            <a:r>
              <a:rPr lang="en-ID" sz="3300" dirty="0"/>
              <a:t>A = 10/54 = 0.185	</a:t>
            </a:r>
            <a:r>
              <a:rPr lang="en-ID" sz="3000" dirty="0"/>
              <a:t>	</a:t>
            </a:r>
          </a:p>
        </p:txBody>
      </p:sp>
      <p:grpSp>
        <p:nvGrpSpPr>
          <p:cNvPr id="10" name="Group 9">
            <a:extLst>
              <a:ext uri="{FF2B5EF4-FFF2-40B4-BE49-F238E27FC236}">
                <a16:creationId xmlns:a16="http://schemas.microsoft.com/office/drawing/2014/main" id="{F474C737-4A89-4FA5-A828-E8D471690082}"/>
              </a:ext>
            </a:extLst>
          </p:cNvPr>
          <p:cNvGrpSpPr/>
          <p:nvPr/>
        </p:nvGrpSpPr>
        <p:grpSpPr>
          <a:xfrm>
            <a:off x="4682836" y="471055"/>
            <a:ext cx="2105891" cy="831272"/>
            <a:chOff x="4682836" y="471055"/>
            <a:chExt cx="2105891" cy="831272"/>
          </a:xfrm>
        </p:grpSpPr>
        <p:cxnSp>
          <p:nvCxnSpPr>
            <p:cNvPr id="7" name="Straight Connector 6">
              <a:extLst>
                <a:ext uri="{FF2B5EF4-FFF2-40B4-BE49-F238E27FC236}">
                  <a16:creationId xmlns:a16="http://schemas.microsoft.com/office/drawing/2014/main" id="{A3A1A4A3-3AE1-4FF6-B23B-7E225FEA84F8}"/>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DE6264BA-CD56-4F3A-88F8-C1CCEC83CE7B}"/>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11" name="Group 10">
            <a:extLst>
              <a:ext uri="{FF2B5EF4-FFF2-40B4-BE49-F238E27FC236}">
                <a16:creationId xmlns:a16="http://schemas.microsoft.com/office/drawing/2014/main" id="{0E731928-FE0E-44C4-9A41-389EA941E655}"/>
              </a:ext>
            </a:extLst>
          </p:cNvPr>
          <p:cNvGrpSpPr/>
          <p:nvPr/>
        </p:nvGrpSpPr>
        <p:grpSpPr>
          <a:xfrm>
            <a:off x="4786745" y="4911439"/>
            <a:ext cx="2105891" cy="831272"/>
            <a:chOff x="4682836" y="471055"/>
            <a:chExt cx="2105891" cy="831272"/>
          </a:xfrm>
        </p:grpSpPr>
        <p:cxnSp>
          <p:nvCxnSpPr>
            <p:cNvPr id="12" name="Straight Connector 11">
              <a:extLst>
                <a:ext uri="{FF2B5EF4-FFF2-40B4-BE49-F238E27FC236}">
                  <a16:creationId xmlns:a16="http://schemas.microsoft.com/office/drawing/2014/main" id="{3D46EF08-B393-45C8-A9BC-F6F05B311FEC}"/>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090A4750-4500-4667-B4C0-265B290CAD13}"/>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14" name="Group 13">
            <a:extLst>
              <a:ext uri="{FF2B5EF4-FFF2-40B4-BE49-F238E27FC236}">
                <a16:creationId xmlns:a16="http://schemas.microsoft.com/office/drawing/2014/main" id="{5215492D-233A-4F3C-AF51-AFB74D56E714}"/>
              </a:ext>
            </a:extLst>
          </p:cNvPr>
          <p:cNvGrpSpPr/>
          <p:nvPr/>
        </p:nvGrpSpPr>
        <p:grpSpPr>
          <a:xfrm>
            <a:off x="4682835" y="6456219"/>
            <a:ext cx="2105891" cy="831272"/>
            <a:chOff x="4682836" y="471055"/>
            <a:chExt cx="2105891" cy="831272"/>
          </a:xfrm>
        </p:grpSpPr>
        <p:cxnSp>
          <p:nvCxnSpPr>
            <p:cNvPr id="15" name="Straight Connector 14">
              <a:extLst>
                <a:ext uri="{FF2B5EF4-FFF2-40B4-BE49-F238E27FC236}">
                  <a16:creationId xmlns:a16="http://schemas.microsoft.com/office/drawing/2014/main" id="{F721F2E4-BE05-4E90-B04E-0841EC0A28A9}"/>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D09B587E-32F2-4AB4-8AEF-0F31776DDBA4}"/>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17" name="Group 16">
            <a:extLst>
              <a:ext uri="{FF2B5EF4-FFF2-40B4-BE49-F238E27FC236}">
                <a16:creationId xmlns:a16="http://schemas.microsoft.com/office/drawing/2014/main" id="{B72B12CA-793B-4EC4-9496-8230F551672F}"/>
              </a:ext>
            </a:extLst>
          </p:cNvPr>
          <p:cNvGrpSpPr/>
          <p:nvPr/>
        </p:nvGrpSpPr>
        <p:grpSpPr>
          <a:xfrm>
            <a:off x="4703618" y="7813967"/>
            <a:ext cx="2105891" cy="831272"/>
            <a:chOff x="4682836" y="471055"/>
            <a:chExt cx="2105891" cy="831272"/>
          </a:xfrm>
        </p:grpSpPr>
        <p:cxnSp>
          <p:nvCxnSpPr>
            <p:cNvPr id="18" name="Straight Connector 17">
              <a:extLst>
                <a:ext uri="{FF2B5EF4-FFF2-40B4-BE49-F238E27FC236}">
                  <a16:creationId xmlns:a16="http://schemas.microsoft.com/office/drawing/2014/main" id="{CF40E8CB-145A-4E75-8937-C0101414918B}"/>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E284061F-EB5D-45D4-B20A-5CB57C1B2C16}"/>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20" name="Group 19">
            <a:extLst>
              <a:ext uri="{FF2B5EF4-FFF2-40B4-BE49-F238E27FC236}">
                <a16:creationId xmlns:a16="http://schemas.microsoft.com/office/drawing/2014/main" id="{01A69666-6434-4947-B5E1-5269D8FD9193}"/>
              </a:ext>
            </a:extLst>
          </p:cNvPr>
          <p:cNvGrpSpPr/>
          <p:nvPr/>
        </p:nvGrpSpPr>
        <p:grpSpPr>
          <a:xfrm>
            <a:off x="4703618" y="9240984"/>
            <a:ext cx="2105891" cy="831272"/>
            <a:chOff x="4682836" y="471055"/>
            <a:chExt cx="2105891" cy="831272"/>
          </a:xfrm>
        </p:grpSpPr>
        <p:cxnSp>
          <p:nvCxnSpPr>
            <p:cNvPr id="21" name="Straight Connector 20">
              <a:extLst>
                <a:ext uri="{FF2B5EF4-FFF2-40B4-BE49-F238E27FC236}">
                  <a16:creationId xmlns:a16="http://schemas.microsoft.com/office/drawing/2014/main" id="{610EBD94-70D3-4F7D-AF2B-BE2922E5AF05}"/>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AC04608B-5CAB-471E-ACB2-D36E7F33B03B}"/>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23" name="Group 22">
            <a:extLst>
              <a:ext uri="{FF2B5EF4-FFF2-40B4-BE49-F238E27FC236}">
                <a16:creationId xmlns:a16="http://schemas.microsoft.com/office/drawing/2014/main" id="{6FE12B03-B992-467A-82D9-6B935BB28546}"/>
              </a:ext>
            </a:extLst>
          </p:cNvPr>
          <p:cNvGrpSpPr/>
          <p:nvPr/>
        </p:nvGrpSpPr>
        <p:grpSpPr>
          <a:xfrm>
            <a:off x="4703618" y="10848110"/>
            <a:ext cx="2105891" cy="831272"/>
            <a:chOff x="4682836" y="471055"/>
            <a:chExt cx="2105891" cy="831272"/>
          </a:xfrm>
        </p:grpSpPr>
        <p:cxnSp>
          <p:nvCxnSpPr>
            <p:cNvPr id="24" name="Straight Connector 23">
              <a:extLst>
                <a:ext uri="{FF2B5EF4-FFF2-40B4-BE49-F238E27FC236}">
                  <a16:creationId xmlns:a16="http://schemas.microsoft.com/office/drawing/2014/main" id="{4AAB9D00-2626-4C7D-A97B-CAA485DC0AC3}"/>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802BA343-66E8-4C69-81B2-FD8431D1C433}"/>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26" name="Group 25">
            <a:extLst>
              <a:ext uri="{FF2B5EF4-FFF2-40B4-BE49-F238E27FC236}">
                <a16:creationId xmlns:a16="http://schemas.microsoft.com/office/drawing/2014/main" id="{992C1C77-66C5-41B3-9520-7343201DF27E}"/>
              </a:ext>
            </a:extLst>
          </p:cNvPr>
          <p:cNvGrpSpPr/>
          <p:nvPr/>
        </p:nvGrpSpPr>
        <p:grpSpPr>
          <a:xfrm>
            <a:off x="4703618" y="12275127"/>
            <a:ext cx="2105891" cy="831272"/>
            <a:chOff x="4682836" y="471055"/>
            <a:chExt cx="2105891" cy="831272"/>
          </a:xfrm>
        </p:grpSpPr>
        <p:cxnSp>
          <p:nvCxnSpPr>
            <p:cNvPr id="27" name="Straight Connector 26">
              <a:extLst>
                <a:ext uri="{FF2B5EF4-FFF2-40B4-BE49-F238E27FC236}">
                  <a16:creationId xmlns:a16="http://schemas.microsoft.com/office/drawing/2014/main" id="{648AC9B8-3A86-4C47-9C8D-BDC6979BAF8C}"/>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723F39BF-EDB2-400E-B8F5-7A02F57D0E17}"/>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2" name="Group 31">
            <a:extLst>
              <a:ext uri="{FF2B5EF4-FFF2-40B4-BE49-F238E27FC236}">
                <a16:creationId xmlns:a16="http://schemas.microsoft.com/office/drawing/2014/main" id="{E7ADDCF9-E2E4-44F6-BFA0-C315335EB73D}"/>
              </a:ext>
            </a:extLst>
          </p:cNvPr>
          <p:cNvGrpSpPr/>
          <p:nvPr/>
        </p:nvGrpSpPr>
        <p:grpSpPr>
          <a:xfrm>
            <a:off x="4786745" y="2053942"/>
            <a:ext cx="2105891" cy="831272"/>
            <a:chOff x="4682836" y="471055"/>
            <a:chExt cx="2105891" cy="831272"/>
          </a:xfrm>
        </p:grpSpPr>
        <p:cxnSp>
          <p:nvCxnSpPr>
            <p:cNvPr id="33" name="Straight Connector 32">
              <a:extLst>
                <a:ext uri="{FF2B5EF4-FFF2-40B4-BE49-F238E27FC236}">
                  <a16:creationId xmlns:a16="http://schemas.microsoft.com/office/drawing/2014/main" id="{894457A2-A6D6-4160-BAA5-17204334CB9D}"/>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E00A7766-9385-4067-B344-1CAEBA06EF52}"/>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5" name="Group 34">
            <a:extLst>
              <a:ext uri="{FF2B5EF4-FFF2-40B4-BE49-F238E27FC236}">
                <a16:creationId xmlns:a16="http://schemas.microsoft.com/office/drawing/2014/main" id="{9E269C1B-F328-46A9-9048-75F88533AEF4}"/>
              </a:ext>
            </a:extLst>
          </p:cNvPr>
          <p:cNvGrpSpPr/>
          <p:nvPr/>
        </p:nvGrpSpPr>
        <p:grpSpPr>
          <a:xfrm>
            <a:off x="4703617" y="3470566"/>
            <a:ext cx="2105891" cy="831272"/>
            <a:chOff x="4682836" y="471055"/>
            <a:chExt cx="2105891" cy="831272"/>
          </a:xfrm>
        </p:grpSpPr>
        <p:cxnSp>
          <p:nvCxnSpPr>
            <p:cNvPr id="36" name="Straight Connector 35">
              <a:extLst>
                <a:ext uri="{FF2B5EF4-FFF2-40B4-BE49-F238E27FC236}">
                  <a16:creationId xmlns:a16="http://schemas.microsoft.com/office/drawing/2014/main" id="{9C32B610-3D2B-4FD5-973C-050D14ED5099}"/>
                </a:ext>
              </a:extLst>
            </p:cNvPr>
            <p:cNvCxnSpPr/>
            <p:nvPr/>
          </p:nvCxnSpPr>
          <p:spPr>
            <a:xfrm>
              <a:off x="4682836" y="471055"/>
              <a:ext cx="2105891" cy="3602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3E54B2BE-9B0C-4293-862C-4D3CBD432284}"/>
                </a:ext>
              </a:extLst>
            </p:cNvPr>
            <p:cNvCxnSpPr/>
            <p:nvPr/>
          </p:nvCxnSpPr>
          <p:spPr>
            <a:xfrm flipV="1">
              <a:off x="4682836" y="831273"/>
              <a:ext cx="2105891" cy="47105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38" name="TextBox 37">
            <a:extLst>
              <a:ext uri="{FF2B5EF4-FFF2-40B4-BE49-F238E27FC236}">
                <a16:creationId xmlns:a16="http://schemas.microsoft.com/office/drawing/2014/main" id="{98B407B4-CE44-4541-B26A-F68345BD2BA0}"/>
              </a:ext>
            </a:extLst>
          </p:cNvPr>
          <p:cNvSpPr txBox="1"/>
          <p:nvPr/>
        </p:nvSpPr>
        <p:spPr>
          <a:xfrm>
            <a:off x="6788726" y="526061"/>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0.038</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39" name="TextBox 38">
            <a:extLst>
              <a:ext uri="{FF2B5EF4-FFF2-40B4-BE49-F238E27FC236}">
                <a16:creationId xmlns:a16="http://schemas.microsoft.com/office/drawing/2014/main" id="{9B3991D3-078B-4901-92C2-24592FFFFA18}"/>
              </a:ext>
            </a:extLst>
          </p:cNvPr>
          <p:cNvSpPr txBox="1"/>
          <p:nvPr/>
        </p:nvSpPr>
        <p:spPr>
          <a:xfrm>
            <a:off x="6788726" y="2146634"/>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0.038</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0" name="TextBox 39">
            <a:extLst>
              <a:ext uri="{FF2B5EF4-FFF2-40B4-BE49-F238E27FC236}">
                <a16:creationId xmlns:a16="http://schemas.microsoft.com/office/drawing/2014/main" id="{9F416A1D-AF39-40E0-9E87-567408AB0E1D}"/>
              </a:ext>
            </a:extLst>
          </p:cNvPr>
          <p:cNvSpPr txBox="1"/>
          <p:nvPr/>
        </p:nvSpPr>
        <p:spPr>
          <a:xfrm>
            <a:off x="6788725" y="7882620"/>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0.112</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1" name="TextBox 40">
            <a:extLst>
              <a:ext uri="{FF2B5EF4-FFF2-40B4-BE49-F238E27FC236}">
                <a16:creationId xmlns:a16="http://schemas.microsoft.com/office/drawing/2014/main" id="{ED2FADA0-6AD7-4471-97F6-A699E51F0EEC}"/>
              </a:ext>
            </a:extLst>
          </p:cNvPr>
          <p:cNvSpPr txBox="1"/>
          <p:nvPr/>
        </p:nvSpPr>
        <p:spPr>
          <a:xfrm>
            <a:off x="6788726" y="6511225"/>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0.112</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2" name="TextBox 41">
            <a:extLst>
              <a:ext uri="{FF2B5EF4-FFF2-40B4-BE49-F238E27FC236}">
                <a16:creationId xmlns:a16="http://schemas.microsoft.com/office/drawing/2014/main" id="{DA7D6B8B-A9D9-467A-AA1D-34B4706C006A}"/>
              </a:ext>
            </a:extLst>
          </p:cNvPr>
          <p:cNvSpPr txBox="1"/>
          <p:nvPr/>
        </p:nvSpPr>
        <p:spPr>
          <a:xfrm>
            <a:off x="6788725" y="5000669"/>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0.074</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9EEEC540-F81C-42E5-9727-5485996CDB63}"/>
              </a:ext>
            </a:extLst>
          </p:cNvPr>
          <p:cNvSpPr txBox="1"/>
          <p:nvPr/>
        </p:nvSpPr>
        <p:spPr>
          <a:xfrm>
            <a:off x="6809509" y="3490527"/>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0.056</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4" name="TextBox 43">
            <a:extLst>
              <a:ext uri="{FF2B5EF4-FFF2-40B4-BE49-F238E27FC236}">
                <a16:creationId xmlns:a16="http://schemas.microsoft.com/office/drawing/2014/main" id="{AE352C2D-9BD8-4451-B899-2CAE3243816D}"/>
              </a:ext>
            </a:extLst>
          </p:cNvPr>
          <p:cNvSpPr txBox="1"/>
          <p:nvPr/>
        </p:nvSpPr>
        <p:spPr>
          <a:xfrm>
            <a:off x="6809508" y="12455236"/>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0.278</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5" name="TextBox 44">
            <a:extLst>
              <a:ext uri="{FF2B5EF4-FFF2-40B4-BE49-F238E27FC236}">
                <a16:creationId xmlns:a16="http://schemas.microsoft.com/office/drawing/2014/main" id="{A41E0A21-A3A3-4063-8AA1-D4CD9349570A}"/>
              </a:ext>
            </a:extLst>
          </p:cNvPr>
          <p:cNvSpPr txBox="1"/>
          <p:nvPr/>
        </p:nvSpPr>
        <p:spPr>
          <a:xfrm>
            <a:off x="6830287" y="10903116"/>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0.146</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6" name="TextBox 45">
            <a:extLst>
              <a:ext uri="{FF2B5EF4-FFF2-40B4-BE49-F238E27FC236}">
                <a16:creationId xmlns:a16="http://schemas.microsoft.com/office/drawing/2014/main" id="{C68423C2-F447-4199-853B-8CF4E00B2FC3}"/>
              </a:ext>
            </a:extLst>
          </p:cNvPr>
          <p:cNvSpPr txBox="1"/>
          <p:nvPr/>
        </p:nvSpPr>
        <p:spPr>
          <a:xfrm>
            <a:off x="6754089" y="9329596"/>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0.146</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55" name="Group 54">
            <a:extLst>
              <a:ext uri="{FF2B5EF4-FFF2-40B4-BE49-F238E27FC236}">
                <a16:creationId xmlns:a16="http://schemas.microsoft.com/office/drawing/2014/main" id="{257213BE-BBD7-4B96-B549-C160B45B14A4}"/>
              </a:ext>
            </a:extLst>
          </p:cNvPr>
          <p:cNvGrpSpPr/>
          <p:nvPr/>
        </p:nvGrpSpPr>
        <p:grpSpPr>
          <a:xfrm>
            <a:off x="8506690" y="831273"/>
            <a:ext cx="2022765" cy="1620573"/>
            <a:chOff x="8506690" y="831273"/>
            <a:chExt cx="2022765" cy="1620573"/>
          </a:xfrm>
        </p:grpSpPr>
        <p:cxnSp>
          <p:nvCxnSpPr>
            <p:cNvPr id="48" name="Straight Connector 47">
              <a:extLst>
                <a:ext uri="{FF2B5EF4-FFF2-40B4-BE49-F238E27FC236}">
                  <a16:creationId xmlns:a16="http://schemas.microsoft.com/office/drawing/2014/main" id="{3B877A25-70C8-42BD-9F32-EA960F0CF877}"/>
                </a:ext>
              </a:extLst>
            </p:cNvPr>
            <p:cNvCxnSpPr>
              <a:cxnSpLocks/>
              <a:stCxn id="38" idx="3"/>
            </p:cNvCxnSpPr>
            <p:nvPr/>
          </p:nvCxnSpPr>
          <p:spPr>
            <a:xfrm>
              <a:off x="8506690" y="831273"/>
              <a:ext cx="2022765" cy="748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Straight Connector 49">
              <a:extLst>
                <a:ext uri="{FF2B5EF4-FFF2-40B4-BE49-F238E27FC236}">
                  <a16:creationId xmlns:a16="http://schemas.microsoft.com/office/drawing/2014/main" id="{E6044D14-678F-4795-AF99-15F766EF50B0}"/>
                </a:ext>
              </a:extLst>
            </p:cNvPr>
            <p:cNvCxnSpPr>
              <a:stCxn id="39" idx="3"/>
            </p:cNvCxnSpPr>
            <p:nvPr/>
          </p:nvCxnSpPr>
          <p:spPr>
            <a:xfrm flipV="1">
              <a:off x="8506690" y="1579418"/>
              <a:ext cx="2022765" cy="8724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8" name="Group 57">
            <a:extLst>
              <a:ext uri="{FF2B5EF4-FFF2-40B4-BE49-F238E27FC236}">
                <a16:creationId xmlns:a16="http://schemas.microsoft.com/office/drawing/2014/main" id="{027F0EAA-C6F0-4689-92B2-A7186B951558}"/>
              </a:ext>
            </a:extLst>
          </p:cNvPr>
          <p:cNvGrpSpPr/>
          <p:nvPr/>
        </p:nvGrpSpPr>
        <p:grpSpPr>
          <a:xfrm>
            <a:off x="8624453" y="3762535"/>
            <a:ext cx="2022765" cy="1620573"/>
            <a:chOff x="8506690" y="831273"/>
            <a:chExt cx="2022765" cy="1620573"/>
          </a:xfrm>
        </p:grpSpPr>
        <p:cxnSp>
          <p:nvCxnSpPr>
            <p:cNvPr id="59" name="Straight Connector 58">
              <a:extLst>
                <a:ext uri="{FF2B5EF4-FFF2-40B4-BE49-F238E27FC236}">
                  <a16:creationId xmlns:a16="http://schemas.microsoft.com/office/drawing/2014/main" id="{9E95A806-6376-49FE-991C-9CA5A097B9DB}"/>
                </a:ext>
              </a:extLst>
            </p:cNvPr>
            <p:cNvCxnSpPr>
              <a:cxnSpLocks/>
            </p:cNvCxnSpPr>
            <p:nvPr/>
          </p:nvCxnSpPr>
          <p:spPr>
            <a:xfrm>
              <a:off x="8506690" y="831273"/>
              <a:ext cx="2022765" cy="748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0578AAF1-56D2-4F73-8529-7AF093357F04}"/>
                </a:ext>
              </a:extLst>
            </p:cNvPr>
            <p:cNvCxnSpPr/>
            <p:nvPr/>
          </p:nvCxnSpPr>
          <p:spPr>
            <a:xfrm flipV="1">
              <a:off x="8506690" y="1579418"/>
              <a:ext cx="2022765" cy="8724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61" name="Group 60">
            <a:extLst>
              <a:ext uri="{FF2B5EF4-FFF2-40B4-BE49-F238E27FC236}">
                <a16:creationId xmlns:a16="http://schemas.microsoft.com/office/drawing/2014/main" id="{26E955CC-382E-45C4-B627-BBA62690913D}"/>
              </a:ext>
            </a:extLst>
          </p:cNvPr>
          <p:cNvGrpSpPr/>
          <p:nvPr/>
        </p:nvGrpSpPr>
        <p:grpSpPr>
          <a:xfrm>
            <a:off x="8679871" y="6789139"/>
            <a:ext cx="2022765" cy="1620573"/>
            <a:chOff x="8506690" y="831273"/>
            <a:chExt cx="2022765" cy="1620573"/>
          </a:xfrm>
        </p:grpSpPr>
        <p:cxnSp>
          <p:nvCxnSpPr>
            <p:cNvPr id="62" name="Straight Connector 61">
              <a:extLst>
                <a:ext uri="{FF2B5EF4-FFF2-40B4-BE49-F238E27FC236}">
                  <a16:creationId xmlns:a16="http://schemas.microsoft.com/office/drawing/2014/main" id="{932AD12C-3ACF-4CBF-B150-756B74785638}"/>
                </a:ext>
              </a:extLst>
            </p:cNvPr>
            <p:cNvCxnSpPr>
              <a:cxnSpLocks/>
            </p:cNvCxnSpPr>
            <p:nvPr/>
          </p:nvCxnSpPr>
          <p:spPr>
            <a:xfrm>
              <a:off x="8506690" y="831273"/>
              <a:ext cx="2022765" cy="748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a:extLst>
                <a:ext uri="{FF2B5EF4-FFF2-40B4-BE49-F238E27FC236}">
                  <a16:creationId xmlns:a16="http://schemas.microsoft.com/office/drawing/2014/main" id="{E6110E21-8F71-4347-A147-FF7737407D5F}"/>
                </a:ext>
              </a:extLst>
            </p:cNvPr>
            <p:cNvCxnSpPr/>
            <p:nvPr/>
          </p:nvCxnSpPr>
          <p:spPr>
            <a:xfrm flipV="1">
              <a:off x="8506690" y="1579418"/>
              <a:ext cx="2022765" cy="8724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64" name="Group 63">
            <a:extLst>
              <a:ext uri="{FF2B5EF4-FFF2-40B4-BE49-F238E27FC236}">
                <a16:creationId xmlns:a16="http://schemas.microsoft.com/office/drawing/2014/main" id="{80600885-16BE-4C58-A846-8CEAE03733B3}"/>
              </a:ext>
            </a:extLst>
          </p:cNvPr>
          <p:cNvGrpSpPr/>
          <p:nvPr/>
        </p:nvGrpSpPr>
        <p:grpSpPr>
          <a:xfrm>
            <a:off x="8811489" y="9601201"/>
            <a:ext cx="2022765" cy="1620573"/>
            <a:chOff x="8506690" y="831273"/>
            <a:chExt cx="2022765" cy="1620573"/>
          </a:xfrm>
        </p:grpSpPr>
        <p:cxnSp>
          <p:nvCxnSpPr>
            <p:cNvPr id="65" name="Straight Connector 64">
              <a:extLst>
                <a:ext uri="{FF2B5EF4-FFF2-40B4-BE49-F238E27FC236}">
                  <a16:creationId xmlns:a16="http://schemas.microsoft.com/office/drawing/2014/main" id="{A52D515B-101E-4561-91B0-2A2C75493A2D}"/>
                </a:ext>
              </a:extLst>
            </p:cNvPr>
            <p:cNvCxnSpPr>
              <a:cxnSpLocks/>
            </p:cNvCxnSpPr>
            <p:nvPr/>
          </p:nvCxnSpPr>
          <p:spPr>
            <a:xfrm>
              <a:off x="8506690" y="831273"/>
              <a:ext cx="2022765" cy="748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a:extLst>
                <a:ext uri="{FF2B5EF4-FFF2-40B4-BE49-F238E27FC236}">
                  <a16:creationId xmlns:a16="http://schemas.microsoft.com/office/drawing/2014/main" id="{A7F533EF-2511-495D-8727-719568374830}"/>
                </a:ext>
              </a:extLst>
            </p:cNvPr>
            <p:cNvCxnSpPr/>
            <p:nvPr/>
          </p:nvCxnSpPr>
          <p:spPr>
            <a:xfrm flipV="1">
              <a:off x="8506690" y="1579418"/>
              <a:ext cx="2022765" cy="8724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67" name="TextBox 66">
            <a:extLst>
              <a:ext uri="{FF2B5EF4-FFF2-40B4-BE49-F238E27FC236}">
                <a16:creationId xmlns:a16="http://schemas.microsoft.com/office/drawing/2014/main" id="{6B44E6D2-2C4E-4EC7-A528-EF27A76CD20E}"/>
              </a:ext>
            </a:extLst>
          </p:cNvPr>
          <p:cNvSpPr txBox="1"/>
          <p:nvPr/>
        </p:nvSpPr>
        <p:spPr>
          <a:xfrm>
            <a:off x="10702636" y="1136485"/>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0.076</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8" name="TextBox 67">
            <a:extLst>
              <a:ext uri="{FF2B5EF4-FFF2-40B4-BE49-F238E27FC236}">
                <a16:creationId xmlns:a16="http://schemas.microsoft.com/office/drawing/2014/main" id="{3FBBE989-C678-4CE8-B1F1-6D3EAADDAF46}"/>
              </a:ext>
            </a:extLst>
          </p:cNvPr>
          <p:cNvSpPr txBox="1"/>
          <p:nvPr/>
        </p:nvSpPr>
        <p:spPr>
          <a:xfrm>
            <a:off x="10647218" y="4205468"/>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0.130</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9" name="TextBox 68">
            <a:extLst>
              <a:ext uri="{FF2B5EF4-FFF2-40B4-BE49-F238E27FC236}">
                <a16:creationId xmlns:a16="http://schemas.microsoft.com/office/drawing/2014/main" id="{A8ACBF1B-E170-4553-A06F-D4157C4DC712}"/>
              </a:ext>
            </a:extLst>
          </p:cNvPr>
          <p:cNvSpPr txBox="1"/>
          <p:nvPr/>
        </p:nvSpPr>
        <p:spPr>
          <a:xfrm>
            <a:off x="10702636" y="7232072"/>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0.224</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0" name="TextBox 69">
            <a:extLst>
              <a:ext uri="{FF2B5EF4-FFF2-40B4-BE49-F238E27FC236}">
                <a16:creationId xmlns:a16="http://schemas.microsoft.com/office/drawing/2014/main" id="{63C18719-FE96-4E0D-B0F8-2C3EA1B1F5C7}"/>
              </a:ext>
            </a:extLst>
          </p:cNvPr>
          <p:cNvSpPr txBox="1"/>
          <p:nvPr/>
        </p:nvSpPr>
        <p:spPr>
          <a:xfrm>
            <a:off x="10834254" y="10072256"/>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0.292</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2" name="Straight Connector 71">
            <a:extLst>
              <a:ext uri="{FF2B5EF4-FFF2-40B4-BE49-F238E27FC236}">
                <a16:creationId xmlns:a16="http://schemas.microsoft.com/office/drawing/2014/main" id="{EEDD3F1E-50EA-44F8-A53D-0D11BFAE76DA}"/>
              </a:ext>
            </a:extLst>
          </p:cNvPr>
          <p:cNvCxnSpPr>
            <a:stCxn id="67" idx="3"/>
          </p:cNvCxnSpPr>
          <p:nvPr/>
        </p:nvCxnSpPr>
        <p:spPr>
          <a:xfrm>
            <a:off x="12420600" y="1441697"/>
            <a:ext cx="2348345" cy="144351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4" name="Straight Connector 73">
            <a:extLst>
              <a:ext uri="{FF2B5EF4-FFF2-40B4-BE49-F238E27FC236}">
                <a16:creationId xmlns:a16="http://schemas.microsoft.com/office/drawing/2014/main" id="{E9604B47-04E7-406B-86F9-712E72F6E7B6}"/>
              </a:ext>
            </a:extLst>
          </p:cNvPr>
          <p:cNvCxnSpPr>
            <a:stCxn id="68" idx="3"/>
          </p:cNvCxnSpPr>
          <p:nvPr/>
        </p:nvCxnSpPr>
        <p:spPr>
          <a:xfrm flipV="1">
            <a:off x="12365182" y="2885214"/>
            <a:ext cx="2403763" cy="162546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8CAB22C1-A6A0-47F9-9138-72ED1E251A51}"/>
              </a:ext>
            </a:extLst>
          </p:cNvPr>
          <p:cNvSpPr txBox="1"/>
          <p:nvPr/>
        </p:nvSpPr>
        <p:spPr>
          <a:xfrm>
            <a:off x="14755091" y="2580002"/>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0.206</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7" name="Straight Connector 76">
            <a:extLst>
              <a:ext uri="{FF2B5EF4-FFF2-40B4-BE49-F238E27FC236}">
                <a16:creationId xmlns:a16="http://schemas.microsoft.com/office/drawing/2014/main" id="{C73AF666-38F8-40A8-AF79-618DD8C907A2}"/>
              </a:ext>
            </a:extLst>
          </p:cNvPr>
          <p:cNvCxnSpPr>
            <a:cxnSpLocks/>
            <a:stCxn id="69" idx="3"/>
          </p:cNvCxnSpPr>
          <p:nvPr/>
        </p:nvCxnSpPr>
        <p:spPr>
          <a:xfrm>
            <a:off x="12420600" y="7537284"/>
            <a:ext cx="1600199" cy="43507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0" name="Straight Connector 79">
            <a:extLst>
              <a:ext uri="{FF2B5EF4-FFF2-40B4-BE49-F238E27FC236}">
                <a16:creationId xmlns:a16="http://schemas.microsoft.com/office/drawing/2014/main" id="{46E7060E-2010-4D36-AEF0-57F8E46A6B47}"/>
              </a:ext>
            </a:extLst>
          </p:cNvPr>
          <p:cNvCxnSpPr>
            <a:cxnSpLocks/>
            <a:stCxn id="44" idx="3"/>
          </p:cNvCxnSpPr>
          <p:nvPr/>
        </p:nvCxnSpPr>
        <p:spPr>
          <a:xfrm flipV="1">
            <a:off x="8527472" y="11922654"/>
            <a:ext cx="5534892" cy="8377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5" name="TextBox 84">
            <a:extLst>
              <a:ext uri="{FF2B5EF4-FFF2-40B4-BE49-F238E27FC236}">
                <a16:creationId xmlns:a16="http://schemas.microsoft.com/office/drawing/2014/main" id="{2EC2E4CC-6CDF-4505-834F-8AEFB034D76E}"/>
              </a:ext>
            </a:extLst>
          </p:cNvPr>
          <p:cNvSpPr txBox="1"/>
          <p:nvPr/>
        </p:nvSpPr>
        <p:spPr>
          <a:xfrm>
            <a:off x="13896109" y="11679382"/>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0.502</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7" name="Straight Connector 86">
            <a:extLst>
              <a:ext uri="{FF2B5EF4-FFF2-40B4-BE49-F238E27FC236}">
                <a16:creationId xmlns:a16="http://schemas.microsoft.com/office/drawing/2014/main" id="{BFE49C56-9190-4342-84F5-703E4BEBD35C}"/>
              </a:ext>
            </a:extLst>
          </p:cNvPr>
          <p:cNvCxnSpPr>
            <a:stCxn id="75" idx="3"/>
          </p:cNvCxnSpPr>
          <p:nvPr/>
        </p:nvCxnSpPr>
        <p:spPr>
          <a:xfrm>
            <a:off x="16473055" y="2885214"/>
            <a:ext cx="2286000" cy="338345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9" name="Straight Connector 88">
            <a:extLst>
              <a:ext uri="{FF2B5EF4-FFF2-40B4-BE49-F238E27FC236}">
                <a16:creationId xmlns:a16="http://schemas.microsoft.com/office/drawing/2014/main" id="{15071F85-5215-4F99-B3C3-F4CF31FBCC88}"/>
              </a:ext>
            </a:extLst>
          </p:cNvPr>
          <p:cNvCxnSpPr>
            <a:stCxn id="70" idx="3"/>
          </p:cNvCxnSpPr>
          <p:nvPr/>
        </p:nvCxnSpPr>
        <p:spPr>
          <a:xfrm flipV="1">
            <a:off x="12552218" y="6268672"/>
            <a:ext cx="6206837" cy="410879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0" name="TextBox 89">
            <a:extLst>
              <a:ext uri="{FF2B5EF4-FFF2-40B4-BE49-F238E27FC236}">
                <a16:creationId xmlns:a16="http://schemas.microsoft.com/office/drawing/2014/main" id="{7BDC0A47-D2C9-4E39-BE31-6793860E3124}"/>
              </a:ext>
            </a:extLst>
          </p:cNvPr>
          <p:cNvSpPr txBox="1"/>
          <p:nvPr/>
        </p:nvSpPr>
        <p:spPr>
          <a:xfrm>
            <a:off x="18592800" y="5963460"/>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3300" dirty="0"/>
              <a:t>0.498</a:t>
            </a:r>
            <a:endParaRPr kumimoji="0" lang="en-ID" sz="33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2" name="Straight Connector 91">
            <a:extLst>
              <a:ext uri="{FF2B5EF4-FFF2-40B4-BE49-F238E27FC236}">
                <a16:creationId xmlns:a16="http://schemas.microsoft.com/office/drawing/2014/main" id="{A76307AF-922F-45CD-9AFE-937330049EC0}"/>
              </a:ext>
            </a:extLst>
          </p:cNvPr>
          <p:cNvCxnSpPr>
            <a:stCxn id="90" idx="3"/>
          </p:cNvCxnSpPr>
          <p:nvPr/>
        </p:nvCxnSpPr>
        <p:spPr>
          <a:xfrm>
            <a:off x="20310764" y="6268672"/>
            <a:ext cx="1801091" cy="126861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4" name="Straight Connector 93">
            <a:extLst>
              <a:ext uri="{FF2B5EF4-FFF2-40B4-BE49-F238E27FC236}">
                <a16:creationId xmlns:a16="http://schemas.microsoft.com/office/drawing/2014/main" id="{F8E6BCD3-AB35-49C6-A294-087CEF428FED}"/>
              </a:ext>
            </a:extLst>
          </p:cNvPr>
          <p:cNvCxnSpPr>
            <a:stCxn id="85" idx="3"/>
          </p:cNvCxnSpPr>
          <p:nvPr/>
        </p:nvCxnSpPr>
        <p:spPr>
          <a:xfrm flipV="1">
            <a:off x="15614073" y="7537284"/>
            <a:ext cx="6497782" cy="444731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5" name="TextBox 94">
            <a:extLst>
              <a:ext uri="{FF2B5EF4-FFF2-40B4-BE49-F238E27FC236}">
                <a16:creationId xmlns:a16="http://schemas.microsoft.com/office/drawing/2014/main" id="{99F6F523-384B-42CF-A646-BEF755F438C3}"/>
              </a:ext>
            </a:extLst>
          </p:cNvPr>
          <p:cNvSpPr txBox="1"/>
          <p:nvPr/>
        </p:nvSpPr>
        <p:spPr>
          <a:xfrm>
            <a:off x="21945600" y="7203131"/>
            <a:ext cx="1717964" cy="61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33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98" name="TextBox 97">
            <a:extLst>
              <a:ext uri="{FF2B5EF4-FFF2-40B4-BE49-F238E27FC236}">
                <a16:creationId xmlns:a16="http://schemas.microsoft.com/office/drawing/2014/main" id="{DDF6C307-0587-4AC6-A8FB-8F09026479F8}"/>
              </a:ext>
            </a:extLst>
          </p:cNvPr>
          <p:cNvSpPr txBox="1"/>
          <p:nvPr/>
        </p:nvSpPr>
        <p:spPr>
          <a:xfrm>
            <a:off x="5486395" y="10463608"/>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99" name="TextBox 98">
            <a:extLst>
              <a:ext uri="{FF2B5EF4-FFF2-40B4-BE49-F238E27FC236}">
                <a16:creationId xmlns:a16="http://schemas.microsoft.com/office/drawing/2014/main" id="{C452A7A6-4AAA-4C72-B7E8-121E2017BE31}"/>
              </a:ext>
            </a:extLst>
          </p:cNvPr>
          <p:cNvSpPr txBox="1"/>
          <p:nvPr/>
        </p:nvSpPr>
        <p:spPr>
          <a:xfrm>
            <a:off x="5496788" y="889421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0" name="TextBox 99">
            <a:extLst>
              <a:ext uri="{FF2B5EF4-FFF2-40B4-BE49-F238E27FC236}">
                <a16:creationId xmlns:a16="http://schemas.microsoft.com/office/drawing/2014/main" id="{F98C4565-5F34-42B4-8D08-25062488C7DD}"/>
              </a:ext>
            </a:extLst>
          </p:cNvPr>
          <p:cNvSpPr txBox="1"/>
          <p:nvPr/>
        </p:nvSpPr>
        <p:spPr>
          <a:xfrm>
            <a:off x="9621982" y="9512912"/>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1" name="TextBox 100">
            <a:extLst>
              <a:ext uri="{FF2B5EF4-FFF2-40B4-BE49-F238E27FC236}">
                <a16:creationId xmlns:a16="http://schemas.microsoft.com/office/drawing/2014/main" id="{0BBFC58C-8709-4C77-9154-497E491DCB19}"/>
              </a:ext>
            </a:extLst>
          </p:cNvPr>
          <p:cNvSpPr txBox="1"/>
          <p:nvPr/>
        </p:nvSpPr>
        <p:spPr>
          <a:xfrm>
            <a:off x="12822381" y="8645571"/>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2" name="TextBox 101">
            <a:extLst>
              <a:ext uri="{FF2B5EF4-FFF2-40B4-BE49-F238E27FC236}">
                <a16:creationId xmlns:a16="http://schemas.microsoft.com/office/drawing/2014/main" id="{01C87BEF-5DE8-417C-9BD2-17C6765C566B}"/>
              </a:ext>
            </a:extLst>
          </p:cNvPr>
          <p:cNvSpPr txBox="1"/>
          <p:nvPr/>
        </p:nvSpPr>
        <p:spPr>
          <a:xfrm>
            <a:off x="9365673" y="6608298"/>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3" name="TextBox 102">
            <a:extLst>
              <a:ext uri="{FF2B5EF4-FFF2-40B4-BE49-F238E27FC236}">
                <a16:creationId xmlns:a16="http://schemas.microsoft.com/office/drawing/2014/main" id="{0E73267F-820C-403E-B92E-E474DEA4441B}"/>
              </a:ext>
            </a:extLst>
          </p:cNvPr>
          <p:cNvSpPr txBox="1"/>
          <p:nvPr/>
        </p:nvSpPr>
        <p:spPr>
          <a:xfrm>
            <a:off x="9358743" y="3630425"/>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4" name="TextBox 103">
            <a:extLst>
              <a:ext uri="{FF2B5EF4-FFF2-40B4-BE49-F238E27FC236}">
                <a16:creationId xmlns:a16="http://schemas.microsoft.com/office/drawing/2014/main" id="{DA795AEA-9670-4D4F-84FF-9E59656BD848}"/>
              </a:ext>
            </a:extLst>
          </p:cNvPr>
          <p:cNvSpPr txBox="1"/>
          <p:nvPr/>
        </p:nvSpPr>
        <p:spPr>
          <a:xfrm>
            <a:off x="9185562" y="707810"/>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5" name="TextBox 104">
            <a:extLst>
              <a:ext uri="{FF2B5EF4-FFF2-40B4-BE49-F238E27FC236}">
                <a16:creationId xmlns:a16="http://schemas.microsoft.com/office/drawing/2014/main" id="{F1C3D572-14F5-4022-9213-5DB0A7C97FFD}"/>
              </a:ext>
            </a:extLst>
          </p:cNvPr>
          <p:cNvSpPr txBox="1"/>
          <p:nvPr/>
        </p:nvSpPr>
        <p:spPr>
          <a:xfrm>
            <a:off x="13289971" y="152046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6" name="TextBox 105">
            <a:extLst>
              <a:ext uri="{FF2B5EF4-FFF2-40B4-BE49-F238E27FC236}">
                <a16:creationId xmlns:a16="http://schemas.microsoft.com/office/drawing/2014/main" id="{8376E2C0-E35A-43E4-B0E4-E9C58D985C72}"/>
              </a:ext>
            </a:extLst>
          </p:cNvPr>
          <p:cNvSpPr txBox="1"/>
          <p:nvPr/>
        </p:nvSpPr>
        <p:spPr>
          <a:xfrm>
            <a:off x="17505218" y="4066311"/>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7" name="TextBox 106">
            <a:extLst>
              <a:ext uri="{FF2B5EF4-FFF2-40B4-BE49-F238E27FC236}">
                <a16:creationId xmlns:a16="http://schemas.microsoft.com/office/drawing/2014/main" id="{A52A1DF9-3C84-4725-A02F-27775DFB0243}"/>
              </a:ext>
            </a:extLst>
          </p:cNvPr>
          <p:cNvSpPr txBox="1"/>
          <p:nvPr/>
        </p:nvSpPr>
        <p:spPr>
          <a:xfrm>
            <a:off x="21142033" y="6511225"/>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8" name="TextBox 107">
            <a:extLst>
              <a:ext uri="{FF2B5EF4-FFF2-40B4-BE49-F238E27FC236}">
                <a16:creationId xmlns:a16="http://schemas.microsoft.com/office/drawing/2014/main" id="{6990DB51-6920-4515-9A25-42BF994A7C17}"/>
              </a:ext>
            </a:extLst>
          </p:cNvPr>
          <p:cNvSpPr txBox="1"/>
          <p:nvPr/>
        </p:nvSpPr>
        <p:spPr>
          <a:xfrm>
            <a:off x="5510642" y="7525939"/>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09" name="TextBox 108">
            <a:extLst>
              <a:ext uri="{FF2B5EF4-FFF2-40B4-BE49-F238E27FC236}">
                <a16:creationId xmlns:a16="http://schemas.microsoft.com/office/drawing/2014/main" id="{7A200D95-0669-4CD9-9B6F-AA9016FE07F6}"/>
              </a:ext>
            </a:extLst>
          </p:cNvPr>
          <p:cNvSpPr txBox="1"/>
          <p:nvPr/>
        </p:nvSpPr>
        <p:spPr>
          <a:xfrm>
            <a:off x="5527962" y="6151007"/>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0" name="TextBox 109">
            <a:extLst>
              <a:ext uri="{FF2B5EF4-FFF2-40B4-BE49-F238E27FC236}">
                <a16:creationId xmlns:a16="http://schemas.microsoft.com/office/drawing/2014/main" id="{025E3477-33A5-465F-9797-7A4FD7F15F33}"/>
              </a:ext>
            </a:extLst>
          </p:cNvPr>
          <p:cNvSpPr txBox="1"/>
          <p:nvPr/>
        </p:nvSpPr>
        <p:spPr>
          <a:xfrm>
            <a:off x="5652655" y="4613108"/>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1" name="TextBox 110">
            <a:extLst>
              <a:ext uri="{FF2B5EF4-FFF2-40B4-BE49-F238E27FC236}">
                <a16:creationId xmlns:a16="http://schemas.microsoft.com/office/drawing/2014/main" id="{D689E07B-0D09-4D53-9AC9-9F3BE9C1BE23}"/>
              </a:ext>
            </a:extLst>
          </p:cNvPr>
          <p:cNvSpPr txBox="1"/>
          <p:nvPr/>
        </p:nvSpPr>
        <p:spPr>
          <a:xfrm>
            <a:off x="5666505" y="318951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2" name="TextBox 111">
            <a:extLst>
              <a:ext uri="{FF2B5EF4-FFF2-40B4-BE49-F238E27FC236}">
                <a16:creationId xmlns:a16="http://schemas.microsoft.com/office/drawing/2014/main" id="{ECE015F0-CC80-44C2-8033-DC1AB4C3C8CC}"/>
              </a:ext>
            </a:extLst>
          </p:cNvPr>
          <p:cNvSpPr txBox="1"/>
          <p:nvPr/>
        </p:nvSpPr>
        <p:spPr>
          <a:xfrm>
            <a:off x="5538351" y="1759494"/>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3" name="TextBox 112">
            <a:extLst>
              <a:ext uri="{FF2B5EF4-FFF2-40B4-BE49-F238E27FC236}">
                <a16:creationId xmlns:a16="http://schemas.microsoft.com/office/drawing/2014/main" id="{F79E61D4-934F-447A-8350-F9A353A431CA}"/>
              </a:ext>
            </a:extLst>
          </p:cNvPr>
          <p:cNvSpPr txBox="1"/>
          <p:nvPr/>
        </p:nvSpPr>
        <p:spPr>
          <a:xfrm>
            <a:off x="5507180" y="222086"/>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6" name="TextBox 115">
            <a:extLst>
              <a:ext uri="{FF2B5EF4-FFF2-40B4-BE49-F238E27FC236}">
                <a16:creationId xmlns:a16="http://schemas.microsoft.com/office/drawing/2014/main" id="{DCD3DE8F-EE00-47EC-B24F-A66DD8A1E8AE}"/>
              </a:ext>
            </a:extLst>
          </p:cNvPr>
          <p:cNvSpPr txBox="1"/>
          <p:nvPr/>
        </p:nvSpPr>
        <p:spPr>
          <a:xfrm>
            <a:off x="5510642" y="11984594"/>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ID" sz="2800" b="0" i="0" u="none" strike="noStrike" cap="none" spc="0" normalizeH="0" baseline="0" dirty="0">
                <a:ln>
                  <a:noFill/>
                </a:ln>
                <a:solidFill>
                  <a:srgbClr val="5E5E5E"/>
                </a:solidFill>
                <a:effectLst/>
                <a:uFillTx/>
                <a:latin typeface="+mn-lt"/>
                <a:ea typeface="+mn-ea"/>
                <a:cs typeface="+mn-cs"/>
                <a:sym typeface="Helvetica Neue"/>
              </a:rPr>
              <a:t>1</a:t>
            </a:r>
          </a:p>
        </p:txBody>
      </p:sp>
      <p:sp>
        <p:nvSpPr>
          <p:cNvPr id="117" name="TextBox 116">
            <a:extLst>
              <a:ext uri="{FF2B5EF4-FFF2-40B4-BE49-F238E27FC236}">
                <a16:creationId xmlns:a16="http://schemas.microsoft.com/office/drawing/2014/main" id="{DC92542D-B557-4CAF-BB3C-376CFD2DF36F}"/>
              </a:ext>
            </a:extLst>
          </p:cNvPr>
          <p:cNvSpPr txBox="1"/>
          <p:nvPr/>
        </p:nvSpPr>
        <p:spPr>
          <a:xfrm>
            <a:off x="11121733" y="1185990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8" name="TextBox 117">
            <a:extLst>
              <a:ext uri="{FF2B5EF4-FFF2-40B4-BE49-F238E27FC236}">
                <a16:creationId xmlns:a16="http://schemas.microsoft.com/office/drawing/2014/main" id="{46EDC0AD-E3DF-40E9-98D7-A30998A943B2}"/>
              </a:ext>
            </a:extLst>
          </p:cNvPr>
          <p:cNvSpPr txBox="1"/>
          <p:nvPr/>
        </p:nvSpPr>
        <p:spPr>
          <a:xfrm>
            <a:off x="9358743" y="10404929"/>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9" name="TextBox 118">
            <a:extLst>
              <a:ext uri="{FF2B5EF4-FFF2-40B4-BE49-F238E27FC236}">
                <a16:creationId xmlns:a16="http://schemas.microsoft.com/office/drawing/2014/main" id="{AB41DF1B-F2D4-4E6C-9D1B-675A199D4241}"/>
              </a:ext>
            </a:extLst>
          </p:cNvPr>
          <p:cNvSpPr txBox="1"/>
          <p:nvPr/>
        </p:nvSpPr>
        <p:spPr>
          <a:xfrm>
            <a:off x="9240979" y="750834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0" name="TextBox 119">
            <a:extLst>
              <a:ext uri="{FF2B5EF4-FFF2-40B4-BE49-F238E27FC236}">
                <a16:creationId xmlns:a16="http://schemas.microsoft.com/office/drawing/2014/main" id="{A637D83F-7D81-46E8-8F5A-7A8548B435D0}"/>
              </a:ext>
            </a:extLst>
          </p:cNvPr>
          <p:cNvSpPr txBox="1"/>
          <p:nvPr/>
        </p:nvSpPr>
        <p:spPr>
          <a:xfrm>
            <a:off x="9185562" y="4467190"/>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1" name="TextBox 120">
            <a:extLst>
              <a:ext uri="{FF2B5EF4-FFF2-40B4-BE49-F238E27FC236}">
                <a16:creationId xmlns:a16="http://schemas.microsoft.com/office/drawing/2014/main" id="{0A588297-106E-46FA-8FFA-A30A4C966C5E}"/>
              </a:ext>
            </a:extLst>
          </p:cNvPr>
          <p:cNvSpPr txBox="1"/>
          <p:nvPr/>
        </p:nvSpPr>
        <p:spPr>
          <a:xfrm>
            <a:off x="9064335" y="1609590"/>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2" name="TextBox 121">
            <a:extLst>
              <a:ext uri="{FF2B5EF4-FFF2-40B4-BE49-F238E27FC236}">
                <a16:creationId xmlns:a16="http://schemas.microsoft.com/office/drawing/2014/main" id="{F3CF783E-6230-4CA1-A14F-DE85D6254640}"/>
              </a:ext>
            </a:extLst>
          </p:cNvPr>
          <p:cNvSpPr txBox="1"/>
          <p:nvPr/>
        </p:nvSpPr>
        <p:spPr>
          <a:xfrm>
            <a:off x="13154891" y="3229056"/>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3" name="TextBox 122">
            <a:extLst>
              <a:ext uri="{FF2B5EF4-FFF2-40B4-BE49-F238E27FC236}">
                <a16:creationId xmlns:a16="http://schemas.microsoft.com/office/drawing/2014/main" id="{66398B9B-643B-406B-9199-0CD41A761C29}"/>
              </a:ext>
            </a:extLst>
          </p:cNvPr>
          <p:cNvSpPr txBox="1"/>
          <p:nvPr/>
        </p:nvSpPr>
        <p:spPr>
          <a:xfrm>
            <a:off x="15863450" y="7359069"/>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4" name="TextBox 123">
            <a:extLst>
              <a:ext uri="{FF2B5EF4-FFF2-40B4-BE49-F238E27FC236}">
                <a16:creationId xmlns:a16="http://schemas.microsoft.com/office/drawing/2014/main" id="{48617F33-3437-451A-92D5-D5EA51CBA64D}"/>
              </a:ext>
            </a:extLst>
          </p:cNvPr>
          <p:cNvSpPr txBox="1"/>
          <p:nvPr/>
        </p:nvSpPr>
        <p:spPr>
          <a:xfrm>
            <a:off x="18786762" y="9022081"/>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5" name="TextBox 124">
            <a:extLst>
              <a:ext uri="{FF2B5EF4-FFF2-40B4-BE49-F238E27FC236}">
                <a16:creationId xmlns:a16="http://schemas.microsoft.com/office/drawing/2014/main" id="{313FBF4D-DC85-4947-B303-56C15274D8A1}"/>
              </a:ext>
            </a:extLst>
          </p:cNvPr>
          <p:cNvSpPr txBox="1"/>
          <p:nvPr/>
        </p:nvSpPr>
        <p:spPr>
          <a:xfrm>
            <a:off x="5566055" y="12972872"/>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6" name="TextBox 125">
            <a:extLst>
              <a:ext uri="{FF2B5EF4-FFF2-40B4-BE49-F238E27FC236}">
                <a16:creationId xmlns:a16="http://schemas.microsoft.com/office/drawing/2014/main" id="{D7999453-0F63-4808-9709-DD9353CE8E13}"/>
              </a:ext>
            </a:extLst>
          </p:cNvPr>
          <p:cNvSpPr txBox="1"/>
          <p:nvPr/>
        </p:nvSpPr>
        <p:spPr>
          <a:xfrm>
            <a:off x="5486395" y="11537746"/>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7" name="TextBox 126">
            <a:extLst>
              <a:ext uri="{FF2B5EF4-FFF2-40B4-BE49-F238E27FC236}">
                <a16:creationId xmlns:a16="http://schemas.microsoft.com/office/drawing/2014/main" id="{F1477790-BAD6-436B-8EF2-0F46DAB0E01C}"/>
              </a:ext>
            </a:extLst>
          </p:cNvPr>
          <p:cNvSpPr txBox="1"/>
          <p:nvPr/>
        </p:nvSpPr>
        <p:spPr>
          <a:xfrm>
            <a:off x="5472541" y="9947973"/>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8" name="TextBox 127">
            <a:extLst>
              <a:ext uri="{FF2B5EF4-FFF2-40B4-BE49-F238E27FC236}">
                <a16:creationId xmlns:a16="http://schemas.microsoft.com/office/drawing/2014/main" id="{7A5F036B-94E5-4374-B8E3-A47CCC8460FF}"/>
              </a:ext>
            </a:extLst>
          </p:cNvPr>
          <p:cNvSpPr txBox="1"/>
          <p:nvPr/>
        </p:nvSpPr>
        <p:spPr>
          <a:xfrm>
            <a:off x="5486395" y="8493266"/>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29" name="TextBox 128">
            <a:extLst>
              <a:ext uri="{FF2B5EF4-FFF2-40B4-BE49-F238E27FC236}">
                <a16:creationId xmlns:a16="http://schemas.microsoft.com/office/drawing/2014/main" id="{E074AE72-B933-40DC-8B55-B623E49B3266}"/>
              </a:ext>
            </a:extLst>
          </p:cNvPr>
          <p:cNvSpPr txBox="1"/>
          <p:nvPr/>
        </p:nvSpPr>
        <p:spPr>
          <a:xfrm>
            <a:off x="5735780" y="5458206"/>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30" name="TextBox 129">
            <a:extLst>
              <a:ext uri="{FF2B5EF4-FFF2-40B4-BE49-F238E27FC236}">
                <a16:creationId xmlns:a16="http://schemas.microsoft.com/office/drawing/2014/main" id="{D29C15E9-67FE-4934-A9B2-E714666A047F}"/>
              </a:ext>
            </a:extLst>
          </p:cNvPr>
          <p:cNvSpPr txBox="1"/>
          <p:nvPr/>
        </p:nvSpPr>
        <p:spPr>
          <a:xfrm>
            <a:off x="5680362" y="4004327"/>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31" name="TextBox 130">
            <a:extLst>
              <a:ext uri="{FF2B5EF4-FFF2-40B4-BE49-F238E27FC236}">
                <a16:creationId xmlns:a16="http://schemas.microsoft.com/office/drawing/2014/main" id="{87A8B5DD-94A3-4DDA-83E5-0C7164A47B58}"/>
              </a:ext>
            </a:extLst>
          </p:cNvPr>
          <p:cNvSpPr txBox="1"/>
          <p:nvPr/>
        </p:nvSpPr>
        <p:spPr>
          <a:xfrm>
            <a:off x="5583378" y="2663005"/>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32" name="TextBox 131">
            <a:extLst>
              <a:ext uri="{FF2B5EF4-FFF2-40B4-BE49-F238E27FC236}">
                <a16:creationId xmlns:a16="http://schemas.microsoft.com/office/drawing/2014/main" id="{B25BA333-96A7-4381-BD47-5BD3DA5B581E}"/>
              </a:ext>
            </a:extLst>
          </p:cNvPr>
          <p:cNvSpPr txBox="1"/>
          <p:nvPr/>
        </p:nvSpPr>
        <p:spPr>
          <a:xfrm>
            <a:off x="5597234" y="1067179"/>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34" name="TextBox 133">
            <a:extLst>
              <a:ext uri="{FF2B5EF4-FFF2-40B4-BE49-F238E27FC236}">
                <a16:creationId xmlns:a16="http://schemas.microsoft.com/office/drawing/2014/main" id="{C77B6688-96E9-4573-9617-CC7F214248EF}"/>
              </a:ext>
            </a:extLst>
          </p:cNvPr>
          <p:cNvSpPr txBox="1"/>
          <p:nvPr/>
        </p:nvSpPr>
        <p:spPr>
          <a:xfrm>
            <a:off x="5462152" y="7107795"/>
            <a:ext cx="66502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ID" sz="2800" dirty="0"/>
              <a:t>0</a:t>
            </a:r>
            <a:endParaRPr kumimoji="0" lang="en-ID" sz="28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421394570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F2CD51-6DB2-48C4-8BB2-FE46CBA753F9}">
  <ds:schemaRefs>
    <ds:schemaRef ds:uri="http://schemas.microsoft.com/sharepoint/v3/contenttype/forms"/>
  </ds:schemaRefs>
</ds:datastoreItem>
</file>

<file path=customXml/itemProps2.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24D49F-F276-498D-A24D-B13464F5F0F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1602</TotalTime>
  <Words>989</Words>
  <Application>Microsoft Office PowerPoint</Application>
  <PresentationFormat>Custom</PresentationFormat>
  <Paragraphs>251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Tanya Nuhaisy Wulandari</cp:lastModifiedBy>
  <cp:revision>83</cp:revision>
  <dcterms:modified xsi:type="dcterms:W3CDTF">2022-02-22T08:31:36Z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