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  <p:sldId id="260" r:id="rId20"/>
    <p:sldId id="261" r:id="rId21"/>
    <p:sldId id="262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5" d="100"/>
          <a:sy n="35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218350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380132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121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9415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421398" y="585263"/>
            <a:ext cx="16762602" cy="1192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	00100 	01100 	10100 	00000 	01111 	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S	e	m	u	a	p	a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	10010 	10110 	01110 	10001 	00011 	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S	s	w	o	r	d	l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	01010 	01100 	00000 	01101 	10011 	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U	k	m	a	n	t	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	00011 	01000 	10001 	01000 	00011 	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R	d	i	r	i	d	a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	01000 	10011 	00100 	01100 	01111 	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R	i	t	e	m	p	a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	00011 	00000 	01101 	10011 	00000 	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T	d	a	n	t	a	n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	00110 	00000 	01011 	01011 	00000 	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G	g	a	l	l	a	h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	10001 	01101 	11000 	00000</a:t>
            </a:r>
          </a:p>
          <a:p>
            <a:pPr algn="l"/>
            <a:r>
              <a:rPr lang="en-ID" sz="4800" noProof="1">
                <a:solidFill>
                  <a:srgbClr val="000000"/>
                </a:solidFill>
              </a:rPr>
              <a:t>i</a:t>
            </a:r>
            <a:r>
              <a:rPr kumimoji="0" lang="en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r	n	y	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47255"/>
              </p:ext>
            </p:extLst>
          </p:nvPr>
        </p:nvGraphicFramePr>
        <p:xfrm>
          <a:off x="17184000" y="5078825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9246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C27B-AABD-40AA-AA27-6ED07858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551709"/>
            <a:ext cx="7494155" cy="10952807"/>
          </a:xfrm>
        </p:spPr>
        <p:txBody>
          <a:bodyPr>
            <a:normAutofit/>
          </a:bodyPr>
          <a:lstStyle/>
          <a:p>
            <a:r>
              <a:rPr lang="en-ID" dirty="0"/>
              <a:t>A = 10		O =1</a:t>
            </a:r>
          </a:p>
          <a:p>
            <a:r>
              <a:rPr lang="en-ID" dirty="0"/>
              <a:t>D = 4		P = 2</a:t>
            </a:r>
          </a:p>
          <a:p>
            <a:r>
              <a:rPr lang="en-ID" dirty="0"/>
              <a:t>E = 3			R = 5</a:t>
            </a:r>
          </a:p>
          <a:p>
            <a:r>
              <a:rPr lang="en-ID" dirty="0"/>
              <a:t>G = 2		S = 3</a:t>
            </a:r>
          </a:p>
          <a:p>
            <a:r>
              <a:rPr lang="en-ID" dirty="0"/>
              <a:t>H = 1		T = 4</a:t>
            </a:r>
          </a:p>
          <a:p>
            <a:r>
              <a:rPr lang="en-ID" dirty="0"/>
              <a:t>I = 4			U = 3</a:t>
            </a:r>
          </a:p>
          <a:p>
            <a:r>
              <a:rPr lang="en-ID" dirty="0"/>
              <a:t>K = 1			W = 1</a:t>
            </a:r>
          </a:p>
          <a:p>
            <a:r>
              <a:rPr lang="en-ID" dirty="0"/>
              <a:t>L = 3			Y = 1</a:t>
            </a:r>
          </a:p>
          <a:p>
            <a:r>
              <a:rPr lang="en-ID" dirty="0"/>
              <a:t>M = 2		Total= 54</a:t>
            </a:r>
          </a:p>
          <a:p>
            <a:r>
              <a:rPr lang="en-ID" dirty="0"/>
              <a:t>N = 4		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C6D78EE-2389-465E-BF63-D68663EF4908}"/>
              </a:ext>
            </a:extLst>
          </p:cNvPr>
          <p:cNvSpPr txBox="1">
            <a:spLocks/>
          </p:cNvSpPr>
          <p:nvPr/>
        </p:nvSpPr>
        <p:spPr>
          <a:xfrm>
            <a:off x="9531927" y="1381596"/>
            <a:ext cx="12857018" cy="10952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ID" dirty="0"/>
              <a:t>A = 10/54 = 0.185		O = 1/54 = 0.019 </a:t>
            </a:r>
          </a:p>
          <a:p>
            <a:pPr hangingPunct="1"/>
            <a:r>
              <a:rPr lang="en-ID" dirty="0"/>
              <a:t>D = 4/54 = 0.074		P = 2/54 = 0.037</a:t>
            </a:r>
          </a:p>
          <a:p>
            <a:pPr hangingPunct="1"/>
            <a:r>
              <a:rPr lang="en-ID" dirty="0"/>
              <a:t>E = 3	/54 = 0.056		R = 5/54 = 0.093</a:t>
            </a:r>
          </a:p>
          <a:p>
            <a:pPr hangingPunct="1"/>
            <a:r>
              <a:rPr lang="en-ID" dirty="0"/>
              <a:t>G = 2/54 = 0.037		S = 3	/54 = 0.056 </a:t>
            </a:r>
          </a:p>
          <a:p>
            <a:pPr hangingPunct="1"/>
            <a:r>
              <a:rPr lang="en-ID" dirty="0"/>
              <a:t>H = 1/54 = 0.019		T = 4/54 = 0.074 </a:t>
            </a:r>
          </a:p>
          <a:p>
            <a:pPr hangingPunct="1"/>
            <a:r>
              <a:rPr lang="en-ID" dirty="0"/>
              <a:t>I = 4/54 = 0.074 		U = 3/54 = 0.056 </a:t>
            </a:r>
          </a:p>
          <a:p>
            <a:pPr hangingPunct="1"/>
            <a:r>
              <a:rPr lang="en-ID" dirty="0"/>
              <a:t>K = 1/54 = 0.019 		W = 1/54 = 0.019 </a:t>
            </a:r>
          </a:p>
          <a:p>
            <a:pPr hangingPunct="1"/>
            <a:r>
              <a:rPr lang="en-ID" dirty="0"/>
              <a:t>L = 3	/54 = 0.056 		Y = 1/54 = 0.019 </a:t>
            </a:r>
          </a:p>
          <a:p>
            <a:pPr hangingPunct="1"/>
            <a:r>
              <a:rPr lang="en-ID" dirty="0"/>
              <a:t>M = 2/54 = 0.037 </a:t>
            </a:r>
          </a:p>
          <a:p>
            <a:pPr hangingPunct="1"/>
            <a:r>
              <a:rPr lang="en-ID" dirty="0"/>
              <a:t>N = 4/54 = 0.074 		</a:t>
            </a:r>
          </a:p>
        </p:txBody>
      </p:sp>
    </p:spTree>
    <p:extLst>
      <p:ext uri="{BB962C8B-B14F-4D97-AF65-F5344CB8AC3E}">
        <p14:creationId xmlns:p14="http://schemas.microsoft.com/office/powerpoint/2010/main" val="2816805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CA4BF6-C50E-46CF-A101-08A1EAA38755}"/>
              </a:ext>
            </a:extLst>
          </p:cNvPr>
          <p:cNvSpPr txBox="1">
            <a:spLocks/>
          </p:cNvSpPr>
          <p:nvPr/>
        </p:nvSpPr>
        <p:spPr>
          <a:xfrm>
            <a:off x="1219201" y="277091"/>
            <a:ext cx="5153890" cy="13438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-55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ID" sz="3300" dirty="0"/>
              <a:t>O = 1/54 = 0.019 </a:t>
            </a:r>
          </a:p>
          <a:p>
            <a:r>
              <a:rPr lang="en-ID" sz="3300" dirty="0"/>
              <a:t>H = 1/54 = 0.019</a:t>
            </a:r>
          </a:p>
          <a:p>
            <a:pPr hangingPunct="1"/>
            <a:r>
              <a:rPr lang="en-ID" sz="3300" dirty="0"/>
              <a:t>K = 1/54 = 0.019 		</a:t>
            </a:r>
          </a:p>
          <a:p>
            <a:pPr hangingPunct="1"/>
            <a:r>
              <a:rPr lang="en-ID" sz="3300" dirty="0"/>
              <a:t>W = 1/54 = 0.019 </a:t>
            </a:r>
          </a:p>
          <a:p>
            <a:pPr hangingPunct="1"/>
            <a:r>
              <a:rPr lang="en-ID" sz="3300" dirty="0"/>
              <a:t>Y = 1/54 = 0.019 </a:t>
            </a:r>
          </a:p>
          <a:p>
            <a:pPr hangingPunct="1"/>
            <a:r>
              <a:rPr lang="en-ID" sz="3300" dirty="0"/>
              <a:t>P = 2/54 = 0.037</a:t>
            </a:r>
          </a:p>
          <a:p>
            <a:r>
              <a:rPr lang="en-ID" sz="3300" dirty="0"/>
              <a:t>G = 2/54 = 0.037</a:t>
            </a:r>
          </a:p>
          <a:p>
            <a:pPr hangingPunct="1"/>
            <a:r>
              <a:rPr lang="en-ID" sz="3300" dirty="0"/>
              <a:t>M = 2/54 = 0.037 </a:t>
            </a:r>
          </a:p>
          <a:p>
            <a:r>
              <a:rPr lang="en-ID" sz="3300" dirty="0"/>
              <a:t>E = 3/54 = 0.056</a:t>
            </a:r>
          </a:p>
          <a:p>
            <a:pPr hangingPunct="1"/>
            <a:r>
              <a:rPr lang="en-ID" sz="3300" dirty="0"/>
              <a:t>S = 3/54 = 0.056 </a:t>
            </a:r>
          </a:p>
          <a:p>
            <a:pPr hangingPunct="1"/>
            <a:r>
              <a:rPr lang="en-ID" sz="3300" dirty="0"/>
              <a:t>U = 3/54 = 0.056 </a:t>
            </a:r>
          </a:p>
          <a:p>
            <a:pPr hangingPunct="1"/>
            <a:r>
              <a:rPr lang="en-ID" sz="3300" dirty="0"/>
              <a:t>L = 3/54 = 0.056</a:t>
            </a:r>
          </a:p>
          <a:p>
            <a:r>
              <a:rPr lang="en-ID" sz="3300" dirty="0"/>
              <a:t>D = 4/54 = 0.073</a:t>
            </a:r>
          </a:p>
          <a:p>
            <a:pPr hangingPunct="1"/>
            <a:r>
              <a:rPr lang="en-ID" sz="3300" dirty="0"/>
              <a:t>T = 4/54 = 0.073 </a:t>
            </a:r>
          </a:p>
          <a:p>
            <a:pPr hangingPunct="1"/>
            <a:r>
              <a:rPr lang="en-ID" sz="3300" dirty="0"/>
              <a:t>I = 4/54 = 0.073 </a:t>
            </a:r>
          </a:p>
          <a:p>
            <a:pPr hangingPunct="1"/>
            <a:r>
              <a:rPr lang="en-ID" sz="3300" dirty="0"/>
              <a:t>N = 4/54 = 0.073 </a:t>
            </a:r>
          </a:p>
          <a:p>
            <a:pPr hangingPunct="1"/>
            <a:r>
              <a:rPr lang="en-ID" sz="3300" dirty="0"/>
              <a:t>R = 5/54 = 0.093	</a:t>
            </a:r>
          </a:p>
          <a:p>
            <a:pPr hangingPunct="1"/>
            <a:r>
              <a:rPr lang="en-ID" sz="3300" dirty="0"/>
              <a:t>A = 10/54 = 0.185	</a:t>
            </a:r>
            <a:r>
              <a:rPr lang="en-ID" sz="3000" dirty="0"/>
              <a:t>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74C737-4A89-4FA5-A828-E8D471690082}"/>
              </a:ext>
            </a:extLst>
          </p:cNvPr>
          <p:cNvGrpSpPr/>
          <p:nvPr/>
        </p:nvGrpSpPr>
        <p:grpSpPr>
          <a:xfrm>
            <a:off x="4682836" y="471055"/>
            <a:ext cx="2105891" cy="831272"/>
            <a:chOff x="4682836" y="471055"/>
            <a:chExt cx="2105891" cy="83127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A1A4A3-3AE1-4FF6-B23B-7E225FEA84F8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6264BA-CD56-4F3A-88F8-C1CCEC83CE7B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31928-FE0E-44C4-9A41-389EA941E655}"/>
              </a:ext>
            </a:extLst>
          </p:cNvPr>
          <p:cNvGrpSpPr/>
          <p:nvPr/>
        </p:nvGrpSpPr>
        <p:grpSpPr>
          <a:xfrm>
            <a:off x="4786745" y="4911439"/>
            <a:ext cx="2105891" cy="831272"/>
            <a:chOff x="4682836" y="471055"/>
            <a:chExt cx="2105891" cy="83127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46EF08-B393-45C8-A9BC-F6F05B311FEC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0A4750-4500-4667-B4C0-265B290CAD13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15492D-233A-4F3C-AF51-AFB74D56E714}"/>
              </a:ext>
            </a:extLst>
          </p:cNvPr>
          <p:cNvGrpSpPr/>
          <p:nvPr/>
        </p:nvGrpSpPr>
        <p:grpSpPr>
          <a:xfrm>
            <a:off x="4682835" y="6456219"/>
            <a:ext cx="2105891" cy="831272"/>
            <a:chOff x="4682836" y="471055"/>
            <a:chExt cx="2105891" cy="83127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21F2E4-BE05-4E90-B04E-0841EC0A28A9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9B587E-32F2-4AB4-8AEF-0F31776DDBA4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2B12CA-793B-4EC4-9496-8230F551672F}"/>
              </a:ext>
            </a:extLst>
          </p:cNvPr>
          <p:cNvGrpSpPr/>
          <p:nvPr/>
        </p:nvGrpSpPr>
        <p:grpSpPr>
          <a:xfrm>
            <a:off x="4703618" y="7813967"/>
            <a:ext cx="2105891" cy="831272"/>
            <a:chOff x="4682836" y="471055"/>
            <a:chExt cx="2105891" cy="83127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0E8CB-145A-4E75-8937-C0101414918B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84061F-EB5D-45D4-B20A-5CB57C1B2C16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A69666-6434-4947-B5E1-5269D8FD9193}"/>
              </a:ext>
            </a:extLst>
          </p:cNvPr>
          <p:cNvGrpSpPr/>
          <p:nvPr/>
        </p:nvGrpSpPr>
        <p:grpSpPr>
          <a:xfrm>
            <a:off x="4703618" y="9240984"/>
            <a:ext cx="2105891" cy="831272"/>
            <a:chOff x="4682836" y="471055"/>
            <a:chExt cx="2105891" cy="8312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0EBD94-70D3-4F7D-AF2B-BE2922E5AF05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04608B-5CAB-471E-ACB2-D36E7F33B03B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E12B03-B992-467A-82D9-6B935BB28546}"/>
              </a:ext>
            </a:extLst>
          </p:cNvPr>
          <p:cNvGrpSpPr/>
          <p:nvPr/>
        </p:nvGrpSpPr>
        <p:grpSpPr>
          <a:xfrm>
            <a:off x="4703618" y="10848110"/>
            <a:ext cx="2105891" cy="831272"/>
            <a:chOff x="4682836" y="471055"/>
            <a:chExt cx="2105891" cy="8312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AB9D00-2626-4C7D-A97B-CAA485DC0AC3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BA343-66E8-4C69-81B2-FD8431D1C433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2C1C77-66C5-41B3-9520-7343201DF27E}"/>
              </a:ext>
            </a:extLst>
          </p:cNvPr>
          <p:cNvGrpSpPr/>
          <p:nvPr/>
        </p:nvGrpSpPr>
        <p:grpSpPr>
          <a:xfrm>
            <a:off x="4703618" y="12275127"/>
            <a:ext cx="2105891" cy="831272"/>
            <a:chOff x="4682836" y="471055"/>
            <a:chExt cx="2105891" cy="83127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8AC9B8-3A86-4C47-9C8D-BDC6979BAF8C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3F39BF-EDB2-400E-B8F5-7A02F57D0E17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ADDCF9-E2E4-44F6-BFA0-C315335EB73D}"/>
              </a:ext>
            </a:extLst>
          </p:cNvPr>
          <p:cNvGrpSpPr/>
          <p:nvPr/>
        </p:nvGrpSpPr>
        <p:grpSpPr>
          <a:xfrm>
            <a:off x="4786745" y="2053942"/>
            <a:ext cx="2105891" cy="831272"/>
            <a:chOff x="4682836" y="471055"/>
            <a:chExt cx="2105891" cy="8312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4457A2-A6D6-4160-BAA5-17204334CB9D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0A7766-9385-4067-B344-1CAEBA06EF52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269C1B-F328-46A9-9048-75F88533AEF4}"/>
              </a:ext>
            </a:extLst>
          </p:cNvPr>
          <p:cNvGrpSpPr/>
          <p:nvPr/>
        </p:nvGrpSpPr>
        <p:grpSpPr>
          <a:xfrm>
            <a:off x="4703617" y="3470566"/>
            <a:ext cx="2105891" cy="831272"/>
            <a:chOff x="4682836" y="471055"/>
            <a:chExt cx="2105891" cy="83127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32B610-3D2B-4FD5-973C-050D14ED5099}"/>
                </a:ext>
              </a:extLst>
            </p:cNvPr>
            <p:cNvCxnSpPr/>
            <p:nvPr/>
          </p:nvCxnSpPr>
          <p:spPr>
            <a:xfrm>
              <a:off x="4682836" y="471055"/>
              <a:ext cx="2105891" cy="3602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54B2BE-9B0C-4293-862C-4D3CBD432284}"/>
                </a:ext>
              </a:extLst>
            </p:cNvPr>
            <p:cNvCxnSpPr/>
            <p:nvPr/>
          </p:nvCxnSpPr>
          <p:spPr>
            <a:xfrm flipV="1">
              <a:off x="4682836" y="831273"/>
              <a:ext cx="2105891" cy="471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8B407B4-CE44-4541-B26A-F68345BD2BA0}"/>
              </a:ext>
            </a:extLst>
          </p:cNvPr>
          <p:cNvSpPr txBox="1"/>
          <p:nvPr/>
        </p:nvSpPr>
        <p:spPr>
          <a:xfrm>
            <a:off x="6788726" y="526061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0.038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3991D3-078B-4901-92C2-24592FFFFA18}"/>
              </a:ext>
            </a:extLst>
          </p:cNvPr>
          <p:cNvSpPr txBox="1"/>
          <p:nvPr/>
        </p:nvSpPr>
        <p:spPr>
          <a:xfrm>
            <a:off x="6788726" y="2146634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0.038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416A1D-AF39-40E0-9E87-567408AB0E1D}"/>
              </a:ext>
            </a:extLst>
          </p:cNvPr>
          <p:cNvSpPr txBox="1"/>
          <p:nvPr/>
        </p:nvSpPr>
        <p:spPr>
          <a:xfrm>
            <a:off x="6788725" y="7882620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0.112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FADA0-6AD7-4471-97F6-A699E51F0EEC}"/>
              </a:ext>
            </a:extLst>
          </p:cNvPr>
          <p:cNvSpPr txBox="1"/>
          <p:nvPr/>
        </p:nvSpPr>
        <p:spPr>
          <a:xfrm>
            <a:off x="6788726" y="6511225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0.112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7D6B8B-A9D9-467A-AA1D-34B4706C006A}"/>
              </a:ext>
            </a:extLst>
          </p:cNvPr>
          <p:cNvSpPr txBox="1"/>
          <p:nvPr/>
        </p:nvSpPr>
        <p:spPr>
          <a:xfrm>
            <a:off x="6788725" y="5000669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0.074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EEC540-F81C-42E5-9727-5485996CDB63}"/>
              </a:ext>
            </a:extLst>
          </p:cNvPr>
          <p:cNvSpPr txBox="1"/>
          <p:nvPr/>
        </p:nvSpPr>
        <p:spPr>
          <a:xfrm>
            <a:off x="6809509" y="3490527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0.056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52C2D-9BD8-4451-B899-2CAE3243816D}"/>
              </a:ext>
            </a:extLst>
          </p:cNvPr>
          <p:cNvSpPr txBox="1"/>
          <p:nvPr/>
        </p:nvSpPr>
        <p:spPr>
          <a:xfrm>
            <a:off x="6809508" y="12455236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0.278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E0A21-A3A3-4063-8AA1-D4CD9349570A}"/>
              </a:ext>
            </a:extLst>
          </p:cNvPr>
          <p:cNvSpPr txBox="1"/>
          <p:nvPr/>
        </p:nvSpPr>
        <p:spPr>
          <a:xfrm>
            <a:off x="6830287" y="10903116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0.146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8423C2-F447-4199-853B-8CF4E00B2FC3}"/>
              </a:ext>
            </a:extLst>
          </p:cNvPr>
          <p:cNvSpPr txBox="1"/>
          <p:nvPr/>
        </p:nvSpPr>
        <p:spPr>
          <a:xfrm>
            <a:off x="6754089" y="9329596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0.146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213BE-BBD7-4B96-B549-C160B45B14A4}"/>
              </a:ext>
            </a:extLst>
          </p:cNvPr>
          <p:cNvGrpSpPr/>
          <p:nvPr/>
        </p:nvGrpSpPr>
        <p:grpSpPr>
          <a:xfrm>
            <a:off x="8506690" y="831273"/>
            <a:ext cx="2022765" cy="1620573"/>
            <a:chOff x="8506690" y="831273"/>
            <a:chExt cx="2022765" cy="162057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877A25-70C8-42BD-9F32-EA960F0CF87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8506690" y="831273"/>
              <a:ext cx="2022765" cy="748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044D14-678F-4795-AF99-15F766EF50B0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8506690" y="1579418"/>
              <a:ext cx="2022765" cy="8724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7F0EAA-C6F0-4689-92B2-A7186B951558}"/>
              </a:ext>
            </a:extLst>
          </p:cNvPr>
          <p:cNvGrpSpPr/>
          <p:nvPr/>
        </p:nvGrpSpPr>
        <p:grpSpPr>
          <a:xfrm>
            <a:off x="8624453" y="3762535"/>
            <a:ext cx="2022765" cy="1620573"/>
            <a:chOff x="8506690" y="831273"/>
            <a:chExt cx="2022765" cy="162057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95A806-6376-49FE-991C-9CA5A097B9DB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90" y="831273"/>
              <a:ext cx="2022765" cy="748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8AAF1-56D2-4F73-8529-7AF093357F04}"/>
                </a:ext>
              </a:extLst>
            </p:cNvPr>
            <p:cNvCxnSpPr/>
            <p:nvPr/>
          </p:nvCxnSpPr>
          <p:spPr>
            <a:xfrm flipV="1">
              <a:off x="8506690" y="1579418"/>
              <a:ext cx="2022765" cy="8724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E955CC-382E-45C4-B627-BBA62690913D}"/>
              </a:ext>
            </a:extLst>
          </p:cNvPr>
          <p:cNvGrpSpPr/>
          <p:nvPr/>
        </p:nvGrpSpPr>
        <p:grpSpPr>
          <a:xfrm>
            <a:off x="8679871" y="6789139"/>
            <a:ext cx="2022765" cy="1620573"/>
            <a:chOff x="8506690" y="831273"/>
            <a:chExt cx="2022765" cy="1620573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2AD12C-3ACF-4CBF-B150-756B74785638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90" y="831273"/>
              <a:ext cx="2022765" cy="748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110E21-8F71-4347-A147-FF7737407D5F}"/>
                </a:ext>
              </a:extLst>
            </p:cNvPr>
            <p:cNvCxnSpPr/>
            <p:nvPr/>
          </p:nvCxnSpPr>
          <p:spPr>
            <a:xfrm flipV="1">
              <a:off x="8506690" y="1579418"/>
              <a:ext cx="2022765" cy="8724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600885-16BE-4C58-A846-8CEAE03733B3}"/>
              </a:ext>
            </a:extLst>
          </p:cNvPr>
          <p:cNvGrpSpPr/>
          <p:nvPr/>
        </p:nvGrpSpPr>
        <p:grpSpPr>
          <a:xfrm>
            <a:off x="8811489" y="9601201"/>
            <a:ext cx="2022765" cy="1620573"/>
            <a:chOff x="8506690" y="831273"/>
            <a:chExt cx="2022765" cy="162057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2D515B-101E-4561-91B0-2A2C75493A2D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90" y="831273"/>
              <a:ext cx="2022765" cy="748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F533EF-2511-495D-8727-719568374830}"/>
                </a:ext>
              </a:extLst>
            </p:cNvPr>
            <p:cNvCxnSpPr/>
            <p:nvPr/>
          </p:nvCxnSpPr>
          <p:spPr>
            <a:xfrm flipV="1">
              <a:off x="8506690" y="1579418"/>
              <a:ext cx="2022765" cy="8724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B44E6D2-2C4E-4EC7-A528-EF27A76CD20E}"/>
              </a:ext>
            </a:extLst>
          </p:cNvPr>
          <p:cNvSpPr txBox="1"/>
          <p:nvPr/>
        </p:nvSpPr>
        <p:spPr>
          <a:xfrm>
            <a:off x="10702636" y="1136485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0.076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BBE989-C678-4CE8-B1F1-6D3EAADDAF46}"/>
              </a:ext>
            </a:extLst>
          </p:cNvPr>
          <p:cNvSpPr txBox="1"/>
          <p:nvPr/>
        </p:nvSpPr>
        <p:spPr>
          <a:xfrm>
            <a:off x="10647218" y="4205468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0.130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ACBF1B-E170-4553-A06F-D4157C4DC712}"/>
              </a:ext>
            </a:extLst>
          </p:cNvPr>
          <p:cNvSpPr txBox="1"/>
          <p:nvPr/>
        </p:nvSpPr>
        <p:spPr>
          <a:xfrm>
            <a:off x="10702636" y="7232072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0.224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C18719-FE96-4E0D-B0F8-2C3EA1B1F5C7}"/>
              </a:ext>
            </a:extLst>
          </p:cNvPr>
          <p:cNvSpPr txBox="1"/>
          <p:nvPr/>
        </p:nvSpPr>
        <p:spPr>
          <a:xfrm>
            <a:off x="10834254" y="10072256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0.292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DD3F1E-50EA-44F8-A53D-0D11BFAE76DA}"/>
              </a:ext>
            </a:extLst>
          </p:cNvPr>
          <p:cNvCxnSpPr>
            <a:stCxn id="67" idx="3"/>
          </p:cNvCxnSpPr>
          <p:nvPr/>
        </p:nvCxnSpPr>
        <p:spPr>
          <a:xfrm>
            <a:off x="12420600" y="1441697"/>
            <a:ext cx="2348345" cy="14435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604B47-04E7-406B-86F9-712E72F6E7B6}"/>
              </a:ext>
            </a:extLst>
          </p:cNvPr>
          <p:cNvCxnSpPr>
            <a:stCxn id="68" idx="3"/>
          </p:cNvCxnSpPr>
          <p:nvPr/>
        </p:nvCxnSpPr>
        <p:spPr>
          <a:xfrm flipV="1">
            <a:off x="12365182" y="2885214"/>
            <a:ext cx="2403763" cy="162546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AB22C1-A6A0-47F9-9138-72ED1E251A51}"/>
              </a:ext>
            </a:extLst>
          </p:cNvPr>
          <p:cNvSpPr txBox="1"/>
          <p:nvPr/>
        </p:nvSpPr>
        <p:spPr>
          <a:xfrm>
            <a:off x="14755091" y="2580002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0.206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73AF666-38F8-40A8-AF79-618DD8C907A2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2420600" y="7537284"/>
            <a:ext cx="1600199" cy="435073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E7060E-2010-4D36-AEF0-57F8E46A6B4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527472" y="11922654"/>
            <a:ext cx="5534892" cy="837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EC2E4CC-6CDF-4505-834F-8AEFB034D76E}"/>
              </a:ext>
            </a:extLst>
          </p:cNvPr>
          <p:cNvSpPr txBox="1"/>
          <p:nvPr/>
        </p:nvSpPr>
        <p:spPr>
          <a:xfrm>
            <a:off x="13896109" y="11679382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0.502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FE49C56-9190-4342-84F5-703E4BEBD35C}"/>
              </a:ext>
            </a:extLst>
          </p:cNvPr>
          <p:cNvCxnSpPr>
            <a:stCxn id="75" idx="3"/>
          </p:cNvCxnSpPr>
          <p:nvPr/>
        </p:nvCxnSpPr>
        <p:spPr>
          <a:xfrm>
            <a:off x="16473055" y="2885214"/>
            <a:ext cx="2286000" cy="3383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5071F85-5215-4F99-B3C3-F4CF31FBCC88}"/>
              </a:ext>
            </a:extLst>
          </p:cNvPr>
          <p:cNvCxnSpPr>
            <a:stCxn id="70" idx="3"/>
          </p:cNvCxnSpPr>
          <p:nvPr/>
        </p:nvCxnSpPr>
        <p:spPr>
          <a:xfrm flipV="1">
            <a:off x="12552218" y="6268672"/>
            <a:ext cx="6206837" cy="41087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DC0A47-D2C9-4E39-BE31-6793860E3124}"/>
              </a:ext>
            </a:extLst>
          </p:cNvPr>
          <p:cNvSpPr txBox="1"/>
          <p:nvPr/>
        </p:nvSpPr>
        <p:spPr>
          <a:xfrm>
            <a:off x="18592800" y="5963460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3300" dirty="0"/>
              <a:t>0.498</a:t>
            </a:r>
            <a:endParaRPr kumimoji="0" lang="en-ID" sz="33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76307AF-922F-45CD-9AFE-937330049EC0}"/>
              </a:ext>
            </a:extLst>
          </p:cNvPr>
          <p:cNvCxnSpPr>
            <a:stCxn id="90" idx="3"/>
          </p:cNvCxnSpPr>
          <p:nvPr/>
        </p:nvCxnSpPr>
        <p:spPr>
          <a:xfrm>
            <a:off x="20310764" y="6268672"/>
            <a:ext cx="1801091" cy="126861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8E6BCD3-AB35-49C6-A294-087CEF428FED}"/>
              </a:ext>
            </a:extLst>
          </p:cNvPr>
          <p:cNvCxnSpPr>
            <a:stCxn id="85" idx="3"/>
          </p:cNvCxnSpPr>
          <p:nvPr/>
        </p:nvCxnSpPr>
        <p:spPr>
          <a:xfrm flipV="1">
            <a:off x="15614073" y="7537284"/>
            <a:ext cx="6497782" cy="44473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F6F523-384B-42CF-A646-BEF755F438C3}"/>
              </a:ext>
            </a:extLst>
          </p:cNvPr>
          <p:cNvSpPr txBox="1"/>
          <p:nvPr/>
        </p:nvSpPr>
        <p:spPr>
          <a:xfrm>
            <a:off x="21945600" y="7203131"/>
            <a:ext cx="171796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33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F6C307-0587-4AC6-A8FB-8F09026479F8}"/>
              </a:ext>
            </a:extLst>
          </p:cNvPr>
          <p:cNvSpPr txBox="1"/>
          <p:nvPr/>
        </p:nvSpPr>
        <p:spPr>
          <a:xfrm>
            <a:off x="5486395" y="10463608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52A7A6-4AAA-4C72-B7E8-121E2017BE31}"/>
              </a:ext>
            </a:extLst>
          </p:cNvPr>
          <p:cNvSpPr txBox="1"/>
          <p:nvPr/>
        </p:nvSpPr>
        <p:spPr>
          <a:xfrm>
            <a:off x="5496788" y="8894213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8C4565-5F34-42B4-8D08-25062488C7DD}"/>
              </a:ext>
            </a:extLst>
          </p:cNvPr>
          <p:cNvSpPr txBox="1"/>
          <p:nvPr/>
        </p:nvSpPr>
        <p:spPr>
          <a:xfrm>
            <a:off x="9621982" y="9512912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BFC58C-8709-4C77-9154-497E491DCB19}"/>
              </a:ext>
            </a:extLst>
          </p:cNvPr>
          <p:cNvSpPr txBox="1"/>
          <p:nvPr/>
        </p:nvSpPr>
        <p:spPr>
          <a:xfrm>
            <a:off x="12822381" y="8645571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C87BEF-5DE8-417C-9BD2-17C6765C566B}"/>
              </a:ext>
            </a:extLst>
          </p:cNvPr>
          <p:cNvSpPr txBox="1"/>
          <p:nvPr/>
        </p:nvSpPr>
        <p:spPr>
          <a:xfrm>
            <a:off x="9365673" y="6608298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73267F-820C-403E-B92E-E474DEA4441B}"/>
              </a:ext>
            </a:extLst>
          </p:cNvPr>
          <p:cNvSpPr txBox="1"/>
          <p:nvPr/>
        </p:nvSpPr>
        <p:spPr>
          <a:xfrm>
            <a:off x="9358743" y="3630425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95AEA-9670-4D4F-84FF-9E59656BD848}"/>
              </a:ext>
            </a:extLst>
          </p:cNvPr>
          <p:cNvSpPr txBox="1"/>
          <p:nvPr/>
        </p:nvSpPr>
        <p:spPr>
          <a:xfrm>
            <a:off x="9185562" y="707810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C3D572-14F5-4022-9213-5DB0A7C97FFD}"/>
              </a:ext>
            </a:extLst>
          </p:cNvPr>
          <p:cNvSpPr txBox="1"/>
          <p:nvPr/>
        </p:nvSpPr>
        <p:spPr>
          <a:xfrm>
            <a:off x="13289971" y="1520463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76E2C0-E35A-43E4-B0E4-E9C58D985C72}"/>
              </a:ext>
            </a:extLst>
          </p:cNvPr>
          <p:cNvSpPr txBox="1"/>
          <p:nvPr/>
        </p:nvSpPr>
        <p:spPr>
          <a:xfrm>
            <a:off x="17505218" y="4066311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2A1DF9-3C84-4725-A02F-27775DFB0243}"/>
              </a:ext>
            </a:extLst>
          </p:cNvPr>
          <p:cNvSpPr txBox="1"/>
          <p:nvPr/>
        </p:nvSpPr>
        <p:spPr>
          <a:xfrm>
            <a:off x="21142033" y="6511225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990DB51-6920-4515-9A25-42BF994A7C17}"/>
              </a:ext>
            </a:extLst>
          </p:cNvPr>
          <p:cNvSpPr txBox="1"/>
          <p:nvPr/>
        </p:nvSpPr>
        <p:spPr>
          <a:xfrm>
            <a:off x="5510642" y="7525939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200D95-0669-4CD9-9B6F-AA9016FE07F6}"/>
              </a:ext>
            </a:extLst>
          </p:cNvPr>
          <p:cNvSpPr txBox="1"/>
          <p:nvPr/>
        </p:nvSpPr>
        <p:spPr>
          <a:xfrm>
            <a:off x="5527962" y="6151007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5E3477-33A5-465F-9797-7A4FD7F15F33}"/>
              </a:ext>
            </a:extLst>
          </p:cNvPr>
          <p:cNvSpPr txBox="1"/>
          <p:nvPr/>
        </p:nvSpPr>
        <p:spPr>
          <a:xfrm>
            <a:off x="5652655" y="4613108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89E07B-0D09-4D53-9AC9-9F3BE9C1BE23}"/>
              </a:ext>
            </a:extLst>
          </p:cNvPr>
          <p:cNvSpPr txBox="1"/>
          <p:nvPr/>
        </p:nvSpPr>
        <p:spPr>
          <a:xfrm>
            <a:off x="5666505" y="3189513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E015F0-CC80-44C2-8033-DC1AB4C3C8CC}"/>
              </a:ext>
            </a:extLst>
          </p:cNvPr>
          <p:cNvSpPr txBox="1"/>
          <p:nvPr/>
        </p:nvSpPr>
        <p:spPr>
          <a:xfrm>
            <a:off x="5538351" y="1759494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9E61D4-934F-447A-8350-F9A353A431CA}"/>
              </a:ext>
            </a:extLst>
          </p:cNvPr>
          <p:cNvSpPr txBox="1"/>
          <p:nvPr/>
        </p:nvSpPr>
        <p:spPr>
          <a:xfrm>
            <a:off x="5507180" y="222086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D3DE8F-EE00-47EC-B24F-A66DD8A1E8AE}"/>
              </a:ext>
            </a:extLst>
          </p:cNvPr>
          <p:cNvSpPr txBox="1"/>
          <p:nvPr/>
        </p:nvSpPr>
        <p:spPr>
          <a:xfrm>
            <a:off x="5510642" y="11984594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92542D-B557-4CAF-BB3C-376CFD2DF36F}"/>
              </a:ext>
            </a:extLst>
          </p:cNvPr>
          <p:cNvSpPr txBox="1"/>
          <p:nvPr/>
        </p:nvSpPr>
        <p:spPr>
          <a:xfrm>
            <a:off x="11121733" y="11859903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EDC0AD-E3DF-40E9-98D7-A30998A943B2}"/>
              </a:ext>
            </a:extLst>
          </p:cNvPr>
          <p:cNvSpPr txBox="1"/>
          <p:nvPr/>
        </p:nvSpPr>
        <p:spPr>
          <a:xfrm>
            <a:off x="9358743" y="10404929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B41DF1B-F2D4-4E6C-9D1B-675A199D4241}"/>
              </a:ext>
            </a:extLst>
          </p:cNvPr>
          <p:cNvSpPr txBox="1"/>
          <p:nvPr/>
        </p:nvSpPr>
        <p:spPr>
          <a:xfrm>
            <a:off x="9240979" y="7508343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37D83F-7D81-46E8-8F5A-7A8548B435D0}"/>
              </a:ext>
            </a:extLst>
          </p:cNvPr>
          <p:cNvSpPr txBox="1"/>
          <p:nvPr/>
        </p:nvSpPr>
        <p:spPr>
          <a:xfrm>
            <a:off x="9185562" y="4467190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A588297-106E-46FA-8FFA-A30A4C966C5E}"/>
              </a:ext>
            </a:extLst>
          </p:cNvPr>
          <p:cNvSpPr txBox="1"/>
          <p:nvPr/>
        </p:nvSpPr>
        <p:spPr>
          <a:xfrm>
            <a:off x="9064335" y="1609590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CF783E-6230-4CA1-A14F-DE85D6254640}"/>
              </a:ext>
            </a:extLst>
          </p:cNvPr>
          <p:cNvSpPr txBox="1"/>
          <p:nvPr/>
        </p:nvSpPr>
        <p:spPr>
          <a:xfrm>
            <a:off x="13154891" y="3229056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398B9B-643B-406B-9199-0CD41A761C29}"/>
              </a:ext>
            </a:extLst>
          </p:cNvPr>
          <p:cNvSpPr txBox="1"/>
          <p:nvPr/>
        </p:nvSpPr>
        <p:spPr>
          <a:xfrm>
            <a:off x="15863450" y="7359069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617F33-3437-451A-92D5-D5EA51CBA64D}"/>
              </a:ext>
            </a:extLst>
          </p:cNvPr>
          <p:cNvSpPr txBox="1"/>
          <p:nvPr/>
        </p:nvSpPr>
        <p:spPr>
          <a:xfrm>
            <a:off x="18786762" y="9022081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3FBF4D-DC85-4947-B303-56C15274D8A1}"/>
              </a:ext>
            </a:extLst>
          </p:cNvPr>
          <p:cNvSpPr txBox="1"/>
          <p:nvPr/>
        </p:nvSpPr>
        <p:spPr>
          <a:xfrm>
            <a:off x="5566055" y="12972872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999453-0F63-4808-9709-DD9353CE8E13}"/>
              </a:ext>
            </a:extLst>
          </p:cNvPr>
          <p:cNvSpPr txBox="1"/>
          <p:nvPr/>
        </p:nvSpPr>
        <p:spPr>
          <a:xfrm>
            <a:off x="5486395" y="11537746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477790-BAD6-436B-8EF2-0F46DAB0E01C}"/>
              </a:ext>
            </a:extLst>
          </p:cNvPr>
          <p:cNvSpPr txBox="1"/>
          <p:nvPr/>
        </p:nvSpPr>
        <p:spPr>
          <a:xfrm>
            <a:off x="5472541" y="9947973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5F036B-94E5-4374-B8E3-A47CCC8460FF}"/>
              </a:ext>
            </a:extLst>
          </p:cNvPr>
          <p:cNvSpPr txBox="1"/>
          <p:nvPr/>
        </p:nvSpPr>
        <p:spPr>
          <a:xfrm>
            <a:off x="5486395" y="8493266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74AE72-B933-40DC-8B55-B623E49B3266}"/>
              </a:ext>
            </a:extLst>
          </p:cNvPr>
          <p:cNvSpPr txBox="1"/>
          <p:nvPr/>
        </p:nvSpPr>
        <p:spPr>
          <a:xfrm>
            <a:off x="5735780" y="5458206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29C15E9-67FE-4934-A9B2-E714666A047F}"/>
              </a:ext>
            </a:extLst>
          </p:cNvPr>
          <p:cNvSpPr txBox="1"/>
          <p:nvPr/>
        </p:nvSpPr>
        <p:spPr>
          <a:xfrm>
            <a:off x="5680362" y="4004327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8B5DD-94A3-4DDA-83E5-0C7164A47B58}"/>
              </a:ext>
            </a:extLst>
          </p:cNvPr>
          <p:cNvSpPr txBox="1"/>
          <p:nvPr/>
        </p:nvSpPr>
        <p:spPr>
          <a:xfrm>
            <a:off x="5583378" y="2663005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25BA333-96A7-4381-BD47-5BD3DA5B581E}"/>
              </a:ext>
            </a:extLst>
          </p:cNvPr>
          <p:cNvSpPr txBox="1"/>
          <p:nvPr/>
        </p:nvSpPr>
        <p:spPr>
          <a:xfrm>
            <a:off x="5597234" y="1067179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7B6688-96E9-4573-9617-CC7F214248EF}"/>
              </a:ext>
            </a:extLst>
          </p:cNvPr>
          <p:cNvSpPr txBox="1"/>
          <p:nvPr/>
        </p:nvSpPr>
        <p:spPr>
          <a:xfrm>
            <a:off x="5462152" y="7107795"/>
            <a:ext cx="665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800" dirty="0"/>
              <a:t>0</a:t>
            </a:r>
            <a:endParaRPr kumimoji="0" lang="en-ID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139457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CDAA-3907-4D88-819E-0D438473A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1211484"/>
            <a:ext cx="21971000" cy="934780"/>
          </a:xfrm>
        </p:spPr>
        <p:txBody>
          <a:bodyPr/>
          <a:lstStyle/>
          <a:p>
            <a:r>
              <a:rPr lang="en-ID" dirty="0"/>
              <a:t>Average length = 3.928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3B63E-3985-4979-887E-B89AB8BB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530540"/>
            <a:ext cx="21971000" cy="997397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67653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0761A-FFA0-4FAD-AF72-24B7A9ECD720}"/>
              </a:ext>
            </a:extLst>
          </p:cNvPr>
          <p:cNvCxnSpPr/>
          <p:nvPr/>
        </p:nvCxnSpPr>
        <p:spPr>
          <a:xfrm>
            <a:off x="4156364" y="5181600"/>
            <a:ext cx="130232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F2907A-2636-450C-9B33-40152ACDE49D}"/>
              </a:ext>
            </a:extLst>
          </p:cNvPr>
          <p:cNvCxnSpPr/>
          <p:nvPr/>
        </p:nvCxnSpPr>
        <p:spPr>
          <a:xfrm>
            <a:off x="6622473" y="5929745"/>
            <a:ext cx="0" cy="130232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D8C67-A38F-4392-BF7C-C662898965B8}"/>
              </a:ext>
            </a:extLst>
          </p:cNvPr>
          <p:cNvCxnSpPr/>
          <p:nvPr/>
        </p:nvCxnSpPr>
        <p:spPr>
          <a:xfrm flipV="1">
            <a:off x="7453745" y="5708073"/>
            <a:ext cx="2050473" cy="188421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EB2426-E600-47CB-9FE1-DE4690307226}"/>
              </a:ext>
            </a:extLst>
          </p:cNvPr>
          <p:cNvCxnSpPr/>
          <p:nvPr/>
        </p:nvCxnSpPr>
        <p:spPr>
          <a:xfrm>
            <a:off x="11499273" y="5181600"/>
            <a:ext cx="138545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816D0-1C0C-4F9A-AA19-38D0AF64198A}"/>
              </a:ext>
            </a:extLst>
          </p:cNvPr>
          <p:cNvCxnSpPr/>
          <p:nvPr/>
        </p:nvCxnSpPr>
        <p:spPr>
          <a:xfrm>
            <a:off x="15184582" y="5181600"/>
            <a:ext cx="133003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E611-058A-4F05-9D7F-A5973774CCDF}"/>
              </a:ext>
            </a:extLst>
          </p:cNvPr>
          <p:cNvCxnSpPr/>
          <p:nvPr/>
        </p:nvCxnSpPr>
        <p:spPr>
          <a:xfrm>
            <a:off x="18897600" y="5181600"/>
            <a:ext cx="135774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294B9E-3D68-4AEB-9AF4-1B7D89D62C90}"/>
              </a:ext>
            </a:extLst>
          </p:cNvPr>
          <p:cNvSpPr txBox="1"/>
          <p:nvPr/>
        </p:nvSpPr>
        <p:spPr>
          <a:xfrm>
            <a:off x="19368911" y="3266929"/>
            <a:ext cx="39647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37980 (Bekasi,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Subang,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Indramayu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Cirebon,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0458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92B1D-2D83-4FD4-A140-03E8816B8B8E}"/>
              </a:ext>
            </a:extLst>
          </p:cNvPr>
          <p:cNvCxnSpPr/>
          <p:nvPr/>
        </p:nvCxnSpPr>
        <p:spPr>
          <a:xfrm>
            <a:off x="2937164" y="5957455"/>
            <a:ext cx="0" cy="13577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D27B0-5121-4421-9832-BEFAC1BB14C3}"/>
              </a:ext>
            </a:extLst>
          </p:cNvPr>
          <p:cNvCxnSpPr/>
          <p:nvPr/>
        </p:nvCxnSpPr>
        <p:spPr>
          <a:xfrm>
            <a:off x="2937164" y="8922327"/>
            <a:ext cx="0" cy="138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E3531F-A873-4673-9967-6E6A4262D94B}"/>
              </a:ext>
            </a:extLst>
          </p:cNvPr>
          <p:cNvCxnSpPr/>
          <p:nvPr/>
        </p:nvCxnSpPr>
        <p:spPr>
          <a:xfrm>
            <a:off x="4100945" y="11083636"/>
            <a:ext cx="149629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39E58-2EFD-418E-927D-57D9FE62F08F}"/>
              </a:ext>
            </a:extLst>
          </p:cNvPr>
          <p:cNvCxnSpPr>
            <a:cxnSpLocks/>
          </p:cNvCxnSpPr>
          <p:nvPr/>
        </p:nvCxnSpPr>
        <p:spPr>
          <a:xfrm flipV="1">
            <a:off x="7813964" y="11083636"/>
            <a:ext cx="1440872" cy="2770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809DE7-7321-4D3C-8D29-D881B8C71DE5}"/>
              </a:ext>
            </a:extLst>
          </p:cNvPr>
          <p:cNvCxnSpPr/>
          <p:nvPr/>
        </p:nvCxnSpPr>
        <p:spPr>
          <a:xfrm>
            <a:off x="11499273" y="11083636"/>
            <a:ext cx="1440872" cy="2770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1C4B2E-451B-4A81-A2B2-6A2B50808C60}"/>
              </a:ext>
            </a:extLst>
          </p:cNvPr>
          <p:cNvCxnSpPr/>
          <p:nvPr/>
        </p:nvCxnSpPr>
        <p:spPr>
          <a:xfrm>
            <a:off x="15129166" y="11083636"/>
            <a:ext cx="1496289" cy="2770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C9F5F-3F81-4CE2-BFCC-FDE140C201FE}"/>
              </a:ext>
            </a:extLst>
          </p:cNvPr>
          <p:cNvCxnSpPr/>
          <p:nvPr/>
        </p:nvCxnSpPr>
        <p:spPr>
          <a:xfrm>
            <a:off x="18869891" y="11083636"/>
            <a:ext cx="1413164" cy="2770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A26573-0F86-4FCE-84BE-D2133BD22715}"/>
              </a:ext>
            </a:extLst>
          </p:cNvPr>
          <p:cNvCxnSpPr/>
          <p:nvPr/>
        </p:nvCxnSpPr>
        <p:spPr>
          <a:xfrm flipV="1">
            <a:off x="21391418" y="8922327"/>
            <a:ext cx="0" cy="138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396EA-2F4A-4176-8585-CAEB82ED2636}"/>
              </a:ext>
            </a:extLst>
          </p:cNvPr>
          <p:cNvCxnSpPr/>
          <p:nvPr/>
        </p:nvCxnSpPr>
        <p:spPr>
          <a:xfrm flipV="1">
            <a:off x="21391418" y="5957455"/>
            <a:ext cx="0" cy="13577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8C64B9-9669-494B-ADA8-A8BD9F071A57}"/>
              </a:ext>
            </a:extLst>
          </p:cNvPr>
          <p:cNvSpPr txBox="1"/>
          <p:nvPr/>
        </p:nvSpPr>
        <p:spPr>
          <a:xfrm>
            <a:off x="17706109" y="3010742"/>
            <a:ext cx="626225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55850 (Bogor,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Sukabumi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Bandung,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Garut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Tasikmalaya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Ciamis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ID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ID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286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77247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88570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226313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1614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22256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1189</Words>
  <Application>Microsoft Office PowerPoint</Application>
  <PresentationFormat>Custom</PresentationFormat>
  <Paragraphs>281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Tanya Nuhaisy Wulandari</cp:lastModifiedBy>
  <cp:revision>80</cp:revision>
  <dcterms:modified xsi:type="dcterms:W3CDTF">2022-02-22T07:51:56Z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