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4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9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5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5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0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10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5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1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55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156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7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20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20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-9360" y="4423680"/>
            <a:ext cx="503640" cy="3144960"/>
          </a:xfrm>
          <a:prstGeom prst="rect">
            <a:avLst/>
          </a:prstGeom>
          <a:solidFill>
            <a:srgbClr val="90c226"/>
          </a:solidFill>
          <a:ln w="12600">
            <a:noFill/>
          </a:ln>
        </p:spPr>
      </p:sp>
      <p:sp>
        <p:nvSpPr>
          <p:cNvPr id="1" name="Line 2"/>
          <p:cNvSpPr/>
          <p:nvPr/>
        </p:nvSpPr>
        <p:spPr>
          <a:xfrm flipV="1">
            <a:off x="5656320" y="4602600"/>
            <a:ext cx="4434480" cy="2957040"/>
          </a:xfrm>
          <a:prstGeom prst="line">
            <a:avLst/>
          </a:prstGeom>
          <a:ln w="9360">
            <a:solidFill>
              <a:srgbClr val="d9d9d9"/>
            </a:solidFill>
            <a:round/>
          </a:ln>
        </p:spPr>
      </p:sp>
      <p:sp>
        <p:nvSpPr>
          <p:cNvPr id="2" name="Line 3"/>
          <p:cNvSpPr/>
          <p:nvPr/>
        </p:nvSpPr>
        <p:spPr>
          <a:xfrm>
            <a:off x="7763760" y="0"/>
            <a:ext cx="1344240" cy="7559640"/>
          </a:xfrm>
          <a:prstGeom prst="line">
            <a:avLst/>
          </a:prstGeom>
          <a:ln w="9360">
            <a:solidFill>
              <a:srgbClr val="bfbfbf"/>
            </a:solidFill>
            <a:round/>
          </a:ln>
        </p:spPr>
      </p:sp>
      <p:sp>
        <p:nvSpPr>
          <p:cNvPr id="3" name="CustomShape 4"/>
          <p:cNvSpPr/>
          <p:nvPr/>
        </p:nvSpPr>
        <p:spPr>
          <a:xfrm>
            <a:off x="7597800" y="0"/>
            <a:ext cx="2501640" cy="7568640"/>
          </a:xfrm>
          <a:prstGeom prst="rect">
            <a:avLst/>
          </a:prstGeom>
          <a:solidFill>
            <a:srgbClr val="90c226"/>
          </a:solidFill>
          <a:ln w="12600">
            <a:noFill/>
          </a:ln>
        </p:spPr>
      </p:sp>
      <p:sp>
        <p:nvSpPr>
          <p:cNvPr id="4" name="CustomShape 5"/>
          <p:cNvSpPr/>
          <p:nvPr/>
        </p:nvSpPr>
        <p:spPr>
          <a:xfrm>
            <a:off x="7943040" y="-9360"/>
            <a:ext cx="2147400" cy="7568640"/>
          </a:xfrm>
          <a:prstGeom prst="rect">
            <a:avLst/>
          </a:prstGeom>
          <a:solidFill>
            <a:srgbClr val="90c226"/>
          </a:solidFill>
          <a:ln w="12600">
            <a:noFill/>
          </a:ln>
        </p:spPr>
      </p:sp>
      <p:sp>
        <p:nvSpPr>
          <p:cNvPr id="5" name="CustomShape 6"/>
          <p:cNvSpPr/>
          <p:nvPr/>
        </p:nvSpPr>
        <p:spPr>
          <a:xfrm>
            <a:off x="7317720" y="4321080"/>
            <a:ext cx="2770560" cy="3238200"/>
          </a:xfrm>
          <a:prstGeom prst="rect">
            <a:avLst/>
          </a:prstGeom>
          <a:solidFill>
            <a:srgbClr val="54a021"/>
          </a:solidFill>
          <a:ln w="12600">
            <a:noFill/>
          </a:ln>
        </p:spPr>
      </p:sp>
      <p:sp>
        <p:nvSpPr>
          <p:cNvPr id="6" name="CustomShape 7"/>
          <p:cNvSpPr/>
          <p:nvPr/>
        </p:nvSpPr>
        <p:spPr>
          <a:xfrm>
            <a:off x="7728480" y="-9360"/>
            <a:ext cx="2361960" cy="7568640"/>
          </a:xfrm>
          <a:prstGeom prst="rect">
            <a:avLst/>
          </a:prstGeom>
          <a:solidFill>
            <a:srgbClr val="3f7819"/>
          </a:solidFill>
          <a:ln w="12600">
            <a:noFill/>
          </a:ln>
        </p:spPr>
      </p:sp>
      <p:sp>
        <p:nvSpPr>
          <p:cNvPr id="7" name="CustomShape 8"/>
          <p:cNvSpPr/>
          <p:nvPr/>
        </p:nvSpPr>
        <p:spPr>
          <a:xfrm>
            <a:off x="9145440" y="-9360"/>
            <a:ext cx="945000" cy="7568640"/>
          </a:xfrm>
          <a:prstGeom prst="rect">
            <a:avLst/>
          </a:prstGeom>
          <a:solidFill>
            <a:srgbClr val="c0e474"/>
          </a:solidFill>
          <a:ln w="12600">
            <a:noFill/>
          </a:ln>
        </p:spPr>
      </p:sp>
      <p:sp>
        <p:nvSpPr>
          <p:cNvPr id="8" name="CustomShape 9"/>
          <p:cNvSpPr/>
          <p:nvPr/>
        </p:nvSpPr>
        <p:spPr>
          <a:xfrm>
            <a:off x="8904600" y="-9360"/>
            <a:ext cx="1175760" cy="7568640"/>
          </a:xfrm>
          <a:prstGeom prst="rect">
            <a:avLst/>
          </a:prstGeom>
          <a:solidFill>
            <a:srgbClr val="90c226"/>
          </a:solidFill>
          <a:ln w="12600">
            <a:noFill/>
          </a:ln>
        </p:spPr>
      </p:sp>
      <p:sp>
        <p:nvSpPr>
          <p:cNvPr id="9" name="CustomShape 10"/>
          <p:cNvSpPr/>
          <p:nvPr/>
        </p:nvSpPr>
        <p:spPr>
          <a:xfrm>
            <a:off x="8885880" y="5394600"/>
            <a:ext cx="1205640" cy="2165040"/>
          </a:xfrm>
          <a:prstGeom prst="rect">
            <a:avLst/>
          </a:prstGeom>
          <a:solidFill>
            <a:srgbClr val="90c226"/>
          </a:solidFill>
          <a:ln w="12600">
            <a:noFill/>
          </a:ln>
        </p:spPr>
      </p:sp>
      <p:sp>
        <p:nvSpPr>
          <p:cNvPr id="10" name="Line 11"/>
          <p:cNvSpPr/>
          <p:nvPr/>
        </p:nvSpPr>
        <p:spPr>
          <a:xfrm flipV="1">
            <a:off x="5656320" y="4602600"/>
            <a:ext cx="4434480" cy="2957040"/>
          </a:xfrm>
          <a:prstGeom prst="line">
            <a:avLst/>
          </a:prstGeom>
          <a:ln w="9360">
            <a:solidFill>
              <a:srgbClr val="d9d9d9"/>
            </a:solidFill>
            <a:round/>
          </a:ln>
        </p:spPr>
      </p:sp>
      <p:sp>
        <p:nvSpPr>
          <p:cNvPr id="11" name="Line 12"/>
          <p:cNvSpPr/>
          <p:nvPr/>
        </p:nvSpPr>
        <p:spPr>
          <a:xfrm>
            <a:off x="7763760" y="0"/>
            <a:ext cx="1344240" cy="7559640"/>
          </a:xfrm>
          <a:prstGeom prst="line">
            <a:avLst/>
          </a:prstGeom>
          <a:ln w="9360">
            <a:solidFill>
              <a:srgbClr val="bfbfbf"/>
            </a:solidFill>
            <a:round/>
          </a:ln>
        </p:spPr>
      </p:sp>
      <p:sp>
        <p:nvSpPr>
          <p:cNvPr id="12" name="CustomShape 13"/>
          <p:cNvSpPr/>
          <p:nvPr/>
        </p:nvSpPr>
        <p:spPr>
          <a:xfrm>
            <a:off x="7597800" y="0"/>
            <a:ext cx="2501640" cy="7568640"/>
          </a:xfrm>
          <a:prstGeom prst="rect">
            <a:avLst/>
          </a:prstGeom>
          <a:solidFill>
            <a:srgbClr val="90c226"/>
          </a:solidFill>
          <a:ln w="12600">
            <a:noFill/>
          </a:ln>
        </p:spPr>
      </p:sp>
      <p:sp>
        <p:nvSpPr>
          <p:cNvPr id="13" name="CustomShape 14"/>
          <p:cNvSpPr/>
          <p:nvPr/>
        </p:nvSpPr>
        <p:spPr>
          <a:xfrm>
            <a:off x="7943040" y="-9360"/>
            <a:ext cx="2147400" cy="7568640"/>
          </a:xfrm>
          <a:prstGeom prst="rect">
            <a:avLst/>
          </a:prstGeom>
          <a:solidFill>
            <a:srgbClr val="90c226"/>
          </a:solidFill>
          <a:ln w="12600">
            <a:noFill/>
          </a:ln>
        </p:spPr>
      </p:sp>
      <p:sp>
        <p:nvSpPr>
          <p:cNvPr id="14" name="CustomShape 15"/>
          <p:cNvSpPr/>
          <p:nvPr/>
        </p:nvSpPr>
        <p:spPr>
          <a:xfrm>
            <a:off x="7317720" y="4321080"/>
            <a:ext cx="2770560" cy="3238200"/>
          </a:xfrm>
          <a:prstGeom prst="rect">
            <a:avLst/>
          </a:prstGeom>
          <a:solidFill>
            <a:srgbClr val="54a021"/>
          </a:solidFill>
          <a:ln w="12600">
            <a:noFill/>
          </a:ln>
        </p:spPr>
      </p:sp>
      <p:sp>
        <p:nvSpPr>
          <p:cNvPr id="15" name="CustomShape 16"/>
          <p:cNvSpPr/>
          <p:nvPr/>
        </p:nvSpPr>
        <p:spPr>
          <a:xfrm>
            <a:off x="7728480" y="-9360"/>
            <a:ext cx="2361960" cy="7568640"/>
          </a:xfrm>
          <a:prstGeom prst="rect">
            <a:avLst/>
          </a:prstGeom>
          <a:solidFill>
            <a:srgbClr val="3f7819"/>
          </a:solidFill>
          <a:ln w="12600">
            <a:noFill/>
          </a:ln>
        </p:spPr>
      </p:sp>
      <p:sp>
        <p:nvSpPr>
          <p:cNvPr id="16" name="CustomShape 17"/>
          <p:cNvSpPr/>
          <p:nvPr/>
        </p:nvSpPr>
        <p:spPr>
          <a:xfrm>
            <a:off x="9145440" y="-9360"/>
            <a:ext cx="945000" cy="7568640"/>
          </a:xfrm>
          <a:prstGeom prst="rect">
            <a:avLst/>
          </a:prstGeom>
          <a:solidFill>
            <a:srgbClr val="c0e474"/>
          </a:solidFill>
          <a:ln w="12600">
            <a:noFill/>
          </a:ln>
        </p:spPr>
      </p:sp>
      <p:sp>
        <p:nvSpPr>
          <p:cNvPr id="17" name="CustomShape 18"/>
          <p:cNvSpPr/>
          <p:nvPr/>
        </p:nvSpPr>
        <p:spPr>
          <a:xfrm>
            <a:off x="8904600" y="-9360"/>
            <a:ext cx="1175760" cy="7568640"/>
          </a:xfrm>
          <a:prstGeom prst="rect">
            <a:avLst/>
          </a:prstGeom>
          <a:solidFill>
            <a:srgbClr val="90c226"/>
          </a:solidFill>
          <a:ln w="12600">
            <a:noFill/>
          </a:ln>
        </p:spPr>
      </p:sp>
      <p:sp>
        <p:nvSpPr>
          <p:cNvPr id="18" name="CustomShape 19"/>
          <p:cNvSpPr/>
          <p:nvPr/>
        </p:nvSpPr>
        <p:spPr>
          <a:xfrm>
            <a:off x="8885880" y="5394600"/>
            <a:ext cx="1205640" cy="2165040"/>
          </a:xfrm>
          <a:prstGeom prst="rect">
            <a:avLst/>
          </a:prstGeom>
          <a:solidFill>
            <a:srgbClr val="90c226"/>
          </a:solidFill>
          <a:ln w="12600">
            <a:noFill/>
          </a:ln>
        </p:spPr>
      </p:sp>
      <p:sp>
        <p:nvSpPr>
          <p:cNvPr id="19" name="CustomShape 20"/>
          <p:cNvSpPr/>
          <p:nvPr/>
        </p:nvSpPr>
        <p:spPr>
          <a:xfrm>
            <a:off x="-9360" y="-9360"/>
            <a:ext cx="951840" cy="6280560"/>
          </a:xfrm>
          <a:prstGeom prst="rect">
            <a:avLst/>
          </a:prstGeom>
          <a:solidFill>
            <a:srgbClr val="90c226"/>
          </a:solidFill>
          <a:ln w="12600">
            <a:noFill/>
          </a:ln>
        </p:spPr>
      </p:sp>
      <p:sp>
        <p:nvSpPr>
          <p:cNvPr id="20" name="PlaceHolder 21"/>
          <p:cNvSpPr>
            <a:spLocks noGrp="1"/>
          </p:cNvSpPr>
          <p:nvPr>
            <p:ph type="title"/>
          </p:nvPr>
        </p:nvSpPr>
        <p:spPr>
          <a:xfrm>
            <a:off x="1246320" y="2650680"/>
            <a:ext cx="6423120" cy="181440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r>
              <a:rPr lang="en-US" sz="5950">
                <a:solidFill>
                  <a:srgbClr val="90c226"/>
                </a:solidFill>
                <a:latin typeface="Trebuchet MS"/>
              </a:rPr>
              <a:t>Click to edit the title text formatClick to edit Master title style</a:t>
            </a:r>
            <a:endParaRPr/>
          </a:p>
        </p:txBody>
      </p:sp>
      <p:sp>
        <p:nvSpPr>
          <p:cNvPr id="21" name="PlaceHolder 22"/>
          <p:cNvSpPr>
            <a:spLocks noGrp="1"/>
          </p:cNvSpPr>
          <p:nvPr>
            <p:ph type="dt"/>
          </p:nvPr>
        </p:nvSpPr>
        <p:spPr>
          <a:xfrm>
            <a:off x="5959080" y="6659640"/>
            <a:ext cx="753840" cy="40212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lang="en-IN" sz="989">
                <a:solidFill>
                  <a:srgbClr val="8b8b8b"/>
                </a:solidFill>
                <a:latin typeface="Trebuchet MS"/>
              </a:rPr>
              <a:t>28/02/18</a:t>
            </a:r>
            <a:endParaRPr/>
          </a:p>
        </p:txBody>
      </p:sp>
      <p:sp>
        <p:nvSpPr>
          <p:cNvPr id="22" name="PlaceHolder 23"/>
          <p:cNvSpPr>
            <a:spLocks noGrp="1"/>
          </p:cNvSpPr>
          <p:nvPr>
            <p:ph type="ftr"/>
          </p:nvPr>
        </p:nvSpPr>
        <p:spPr>
          <a:xfrm>
            <a:off x="672120" y="6659640"/>
            <a:ext cx="5096160" cy="40212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23" name="PlaceHolder 24"/>
          <p:cNvSpPr>
            <a:spLocks noGrp="1"/>
          </p:cNvSpPr>
          <p:nvPr>
            <p:ph type="sldNum"/>
          </p:nvPr>
        </p:nvSpPr>
        <p:spPr>
          <a:xfrm>
            <a:off x="7104960" y="6659640"/>
            <a:ext cx="564840" cy="40212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9FE90715-49B8-427F-B8A2-293C1BA2DF30}" type="slidenum">
              <a:rPr lang="en-IN" sz="989">
                <a:solidFill>
                  <a:srgbClr val="90c226"/>
                </a:solidFill>
                <a:latin typeface="Trebuchet MS"/>
              </a:rPr>
              <a:t>&lt;number&gt;</a:t>
            </a:fld>
            <a:endParaRPr/>
          </a:p>
        </p:txBody>
      </p:sp>
      <p:sp>
        <p:nvSpPr>
          <p:cNvPr id="24" name="PlaceHolder 25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1990">
                <a:latin typeface="Trebuchet MS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1550">
                <a:latin typeface="Trebuchet MS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330">
                <a:latin typeface="Trebuchet MS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330">
                <a:latin typeface="Trebuchet MS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Trebuchet MS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Trebuchet MS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Trebuchet MS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CustomShape 1"/>
          <p:cNvSpPr/>
          <p:nvPr/>
        </p:nvSpPr>
        <p:spPr>
          <a:xfrm>
            <a:off x="-9360" y="4423680"/>
            <a:ext cx="503640" cy="3144960"/>
          </a:xfrm>
          <a:prstGeom prst="rect">
            <a:avLst/>
          </a:prstGeom>
          <a:solidFill>
            <a:srgbClr val="90c226"/>
          </a:solidFill>
          <a:ln w="12600">
            <a:noFill/>
          </a:ln>
        </p:spPr>
      </p:sp>
      <p:sp>
        <p:nvSpPr>
          <p:cNvPr id="60" name="Line 2"/>
          <p:cNvSpPr/>
          <p:nvPr/>
        </p:nvSpPr>
        <p:spPr>
          <a:xfrm flipV="1">
            <a:off x="5656320" y="4602600"/>
            <a:ext cx="4434480" cy="2957040"/>
          </a:xfrm>
          <a:prstGeom prst="line">
            <a:avLst/>
          </a:prstGeom>
          <a:ln w="9360">
            <a:solidFill>
              <a:srgbClr val="d9d9d9"/>
            </a:solidFill>
            <a:round/>
          </a:ln>
        </p:spPr>
      </p:sp>
      <p:sp>
        <p:nvSpPr>
          <p:cNvPr id="61" name="Line 3"/>
          <p:cNvSpPr/>
          <p:nvPr/>
        </p:nvSpPr>
        <p:spPr>
          <a:xfrm>
            <a:off x="7763760" y="0"/>
            <a:ext cx="1344240" cy="7559640"/>
          </a:xfrm>
          <a:prstGeom prst="line">
            <a:avLst/>
          </a:prstGeom>
          <a:ln w="9360">
            <a:solidFill>
              <a:srgbClr val="bfbfbf"/>
            </a:solidFill>
            <a:round/>
          </a:ln>
        </p:spPr>
      </p:sp>
      <p:sp>
        <p:nvSpPr>
          <p:cNvPr id="62" name="CustomShape 4"/>
          <p:cNvSpPr/>
          <p:nvPr/>
        </p:nvSpPr>
        <p:spPr>
          <a:xfrm>
            <a:off x="7597800" y="0"/>
            <a:ext cx="2501640" cy="7568640"/>
          </a:xfrm>
          <a:prstGeom prst="rect">
            <a:avLst/>
          </a:prstGeom>
          <a:solidFill>
            <a:srgbClr val="90c226"/>
          </a:solidFill>
          <a:ln w="12600">
            <a:noFill/>
          </a:ln>
        </p:spPr>
      </p:sp>
      <p:sp>
        <p:nvSpPr>
          <p:cNvPr id="63" name="CustomShape 5"/>
          <p:cNvSpPr/>
          <p:nvPr/>
        </p:nvSpPr>
        <p:spPr>
          <a:xfrm>
            <a:off x="7943040" y="-9360"/>
            <a:ext cx="2147400" cy="7568640"/>
          </a:xfrm>
          <a:prstGeom prst="rect">
            <a:avLst/>
          </a:prstGeom>
          <a:solidFill>
            <a:srgbClr val="90c226"/>
          </a:solidFill>
          <a:ln w="12600">
            <a:noFill/>
          </a:ln>
        </p:spPr>
      </p:sp>
      <p:sp>
        <p:nvSpPr>
          <p:cNvPr id="64" name="CustomShape 6"/>
          <p:cNvSpPr/>
          <p:nvPr/>
        </p:nvSpPr>
        <p:spPr>
          <a:xfrm>
            <a:off x="7317720" y="4321080"/>
            <a:ext cx="2770560" cy="3238200"/>
          </a:xfrm>
          <a:prstGeom prst="rect">
            <a:avLst/>
          </a:prstGeom>
          <a:solidFill>
            <a:srgbClr val="54a021"/>
          </a:solidFill>
          <a:ln w="12600">
            <a:noFill/>
          </a:ln>
        </p:spPr>
      </p:sp>
      <p:sp>
        <p:nvSpPr>
          <p:cNvPr id="65" name="CustomShape 7"/>
          <p:cNvSpPr/>
          <p:nvPr/>
        </p:nvSpPr>
        <p:spPr>
          <a:xfrm>
            <a:off x="7728480" y="-9360"/>
            <a:ext cx="2361960" cy="7568640"/>
          </a:xfrm>
          <a:prstGeom prst="rect">
            <a:avLst/>
          </a:prstGeom>
          <a:solidFill>
            <a:srgbClr val="3f7819"/>
          </a:solidFill>
          <a:ln w="12600">
            <a:noFill/>
          </a:ln>
        </p:spPr>
      </p:sp>
      <p:sp>
        <p:nvSpPr>
          <p:cNvPr id="66" name="CustomShape 8"/>
          <p:cNvSpPr/>
          <p:nvPr/>
        </p:nvSpPr>
        <p:spPr>
          <a:xfrm>
            <a:off x="9145440" y="-9360"/>
            <a:ext cx="945000" cy="7568640"/>
          </a:xfrm>
          <a:prstGeom prst="rect">
            <a:avLst/>
          </a:prstGeom>
          <a:solidFill>
            <a:srgbClr val="c0e474"/>
          </a:solidFill>
          <a:ln w="12600">
            <a:noFill/>
          </a:ln>
        </p:spPr>
      </p:sp>
      <p:sp>
        <p:nvSpPr>
          <p:cNvPr id="67" name="CustomShape 9"/>
          <p:cNvSpPr/>
          <p:nvPr/>
        </p:nvSpPr>
        <p:spPr>
          <a:xfrm>
            <a:off x="8904600" y="-9360"/>
            <a:ext cx="1175760" cy="7568640"/>
          </a:xfrm>
          <a:prstGeom prst="rect">
            <a:avLst/>
          </a:prstGeom>
          <a:solidFill>
            <a:srgbClr val="90c226"/>
          </a:solidFill>
          <a:ln w="12600">
            <a:noFill/>
          </a:ln>
        </p:spPr>
      </p:sp>
      <p:sp>
        <p:nvSpPr>
          <p:cNvPr id="68" name="CustomShape 10"/>
          <p:cNvSpPr/>
          <p:nvPr/>
        </p:nvSpPr>
        <p:spPr>
          <a:xfrm>
            <a:off x="8885880" y="5394600"/>
            <a:ext cx="1205640" cy="2165040"/>
          </a:xfrm>
          <a:prstGeom prst="rect">
            <a:avLst/>
          </a:prstGeom>
          <a:solidFill>
            <a:srgbClr val="90c226"/>
          </a:solidFill>
          <a:ln w="12600">
            <a:noFill/>
          </a:ln>
        </p:spPr>
      </p:sp>
      <p:sp>
        <p:nvSpPr>
          <p:cNvPr id="69" name="PlaceHolder 11"/>
          <p:cNvSpPr>
            <a:spLocks noGrp="1"/>
          </p:cNvSpPr>
          <p:nvPr>
            <p:ph type="dt"/>
          </p:nvPr>
        </p:nvSpPr>
        <p:spPr>
          <a:xfrm>
            <a:off x="5959080" y="6659640"/>
            <a:ext cx="753840" cy="40212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lang="en-IN" sz="989">
                <a:solidFill>
                  <a:srgbClr val="8b8b8b"/>
                </a:solidFill>
                <a:latin typeface="Trebuchet MS"/>
              </a:rPr>
              <a:t>1/31/18</a:t>
            </a:r>
            <a:endParaRPr/>
          </a:p>
        </p:txBody>
      </p:sp>
      <p:sp>
        <p:nvSpPr>
          <p:cNvPr id="70" name="PlaceHolder 12"/>
          <p:cNvSpPr>
            <a:spLocks noGrp="1"/>
          </p:cNvSpPr>
          <p:nvPr>
            <p:ph type="ftr"/>
          </p:nvPr>
        </p:nvSpPr>
        <p:spPr>
          <a:xfrm>
            <a:off x="672120" y="6659640"/>
            <a:ext cx="5096160" cy="40212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71" name="PlaceHolder 13"/>
          <p:cNvSpPr>
            <a:spLocks noGrp="1"/>
          </p:cNvSpPr>
          <p:nvPr>
            <p:ph type="sldNum"/>
          </p:nvPr>
        </p:nvSpPr>
        <p:spPr>
          <a:xfrm>
            <a:off x="7104960" y="6659640"/>
            <a:ext cx="564840" cy="40212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7424F5A0-61C1-460E-8B60-A7A2E27F8FC2}" type="slidenum">
              <a:rPr lang="en-IN" sz="989">
                <a:solidFill>
                  <a:srgbClr val="90c226"/>
                </a:solidFill>
                <a:latin typeface="Trebuchet MS"/>
              </a:rPr>
              <a:t>&lt;number&gt;</a:t>
            </a:fld>
            <a:endParaRPr/>
          </a:p>
        </p:txBody>
      </p:sp>
      <p:sp>
        <p:nvSpPr>
          <p:cNvPr id="72" name="PlaceHolder 14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Trebuchet MS"/>
              </a:rPr>
              <a:t>Click to edit the title text format</a:t>
            </a:r>
            <a:endParaRPr/>
          </a:p>
        </p:txBody>
      </p:sp>
      <p:sp>
        <p:nvSpPr>
          <p:cNvPr id="73" name="PlaceHolder 15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1990">
                <a:latin typeface="Trebuchet MS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1550">
                <a:latin typeface="Trebuchet MS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330">
                <a:latin typeface="Trebuchet MS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330">
                <a:latin typeface="Trebuchet MS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Trebuchet MS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Trebuchet MS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Trebuchet MS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-9360" y="4423680"/>
            <a:ext cx="503640" cy="3144960"/>
          </a:xfrm>
          <a:prstGeom prst="rect">
            <a:avLst/>
          </a:prstGeom>
          <a:solidFill>
            <a:srgbClr val="90c226"/>
          </a:solidFill>
          <a:ln w="12600">
            <a:noFill/>
          </a:ln>
        </p:spPr>
      </p:sp>
      <p:sp>
        <p:nvSpPr>
          <p:cNvPr id="109" name="Line 2"/>
          <p:cNvSpPr/>
          <p:nvPr/>
        </p:nvSpPr>
        <p:spPr>
          <a:xfrm flipV="1">
            <a:off x="5656320" y="4602600"/>
            <a:ext cx="4434480" cy="2957040"/>
          </a:xfrm>
          <a:prstGeom prst="line">
            <a:avLst/>
          </a:prstGeom>
          <a:ln w="9360">
            <a:solidFill>
              <a:srgbClr val="d9d9d9"/>
            </a:solidFill>
            <a:round/>
          </a:ln>
        </p:spPr>
      </p:sp>
      <p:sp>
        <p:nvSpPr>
          <p:cNvPr id="110" name="Line 3"/>
          <p:cNvSpPr/>
          <p:nvPr/>
        </p:nvSpPr>
        <p:spPr>
          <a:xfrm>
            <a:off x="7763760" y="0"/>
            <a:ext cx="1344240" cy="7559640"/>
          </a:xfrm>
          <a:prstGeom prst="line">
            <a:avLst/>
          </a:prstGeom>
          <a:ln w="9360">
            <a:solidFill>
              <a:srgbClr val="bfbfbf"/>
            </a:solidFill>
            <a:round/>
          </a:ln>
        </p:spPr>
      </p:sp>
      <p:sp>
        <p:nvSpPr>
          <p:cNvPr id="111" name="CustomShape 4"/>
          <p:cNvSpPr/>
          <p:nvPr/>
        </p:nvSpPr>
        <p:spPr>
          <a:xfrm>
            <a:off x="7597800" y="0"/>
            <a:ext cx="2501640" cy="7568640"/>
          </a:xfrm>
          <a:prstGeom prst="rect">
            <a:avLst/>
          </a:prstGeom>
          <a:solidFill>
            <a:srgbClr val="90c226"/>
          </a:solidFill>
          <a:ln w="12600">
            <a:noFill/>
          </a:ln>
        </p:spPr>
      </p:sp>
      <p:sp>
        <p:nvSpPr>
          <p:cNvPr id="112" name="CustomShape 5"/>
          <p:cNvSpPr/>
          <p:nvPr/>
        </p:nvSpPr>
        <p:spPr>
          <a:xfrm>
            <a:off x="7943040" y="-9360"/>
            <a:ext cx="2147400" cy="7568640"/>
          </a:xfrm>
          <a:prstGeom prst="rect">
            <a:avLst/>
          </a:prstGeom>
          <a:solidFill>
            <a:srgbClr val="90c226"/>
          </a:solidFill>
          <a:ln w="12600">
            <a:noFill/>
          </a:ln>
        </p:spPr>
      </p:sp>
      <p:sp>
        <p:nvSpPr>
          <p:cNvPr id="113" name="CustomShape 6"/>
          <p:cNvSpPr/>
          <p:nvPr/>
        </p:nvSpPr>
        <p:spPr>
          <a:xfrm>
            <a:off x="7317720" y="4321080"/>
            <a:ext cx="2770560" cy="3238200"/>
          </a:xfrm>
          <a:prstGeom prst="rect">
            <a:avLst/>
          </a:prstGeom>
          <a:solidFill>
            <a:srgbClr val="54a021"/>
          </a:solidFill>
          <a:ln w="12600">
            <a:noFill/>
          </a:ln>
        </p:spPr>
      </p:sp>
      <p:sp>
        <p:nvSpPr>
          <p:cNvPr id="114" name="CustomShape 7"/>
          <p:cNvSpPr/>
          <p:nvPr/>
        </p:nvSpPr>
        <p:spPr>
          <a:xfrm>
            <a:off x="7728480" y="-9360"/>
            <a:ext cx="2361960" cy="7568640"/>
          </a:xfrm>
          <a:prstGeom prst="rect">
            <a:avLst/>
          </a:prstGeom>
          <a:solidFill>
            <a:srgbClr val="3f7819"/>
          </a:solidFill>
          <a:ln w="12600">
            <a:noFill/>
          </a:ln>
        </p:spPr>
      </p:sp>
      <p:sp>
        <p:nvSpPr>
          <p:cNvPr id="115" name="CustomShape 8"/>
          <p:cNvSpPr/>
          <p:nvPr/>
        </p:nvSpPr>
        <p:spPr>
          <a:xfrm>
            <a:off x="9145440" y="-9360"/>
            <a:ext cx="945000" cy="7568640"/>
          </a:xfrm>
          <a:prstGeom prst="rect">
            <a:avLst/>
          </a:prstGeom>
          <a:solidFill>
            <a:srgbClr val="c0e474"/>
          </a:solidFill>
          <a:ln w="12600">
            <a:noFill/>
          </a:ln>
        </p:spPr>
      </p:sp>
      <p:sp>
        <p:nvSpPr>
          <p:cNvPr id="116" name="CustomShape 9"/>
          <p:cNvSpPr/>
          <p:nvPr/>
        </p:nvSpPr>
        <p:spPr>
          <a:xfrm>
            <a:off x="8904600" y="-9360"/>
            <a:ext cx="1175760" cy="7568640"/>
          </a:xfrm>
          <a:prstGeom prst="rect">
            <a:avLst/>
          </a:prstGeom>
          <a:solidFill>
            <a:srgbClr val="90c226"/>
          </a:solidFill>
          <a:ln w="12600">
            <a:noFill/>
          </a:ln>
        </p:spPr>
      </p:sp>
      <p:sp>
        <p:nvSpPr>
          <p:cNvPr id="117" name="CustomShape 10"/>
          <p:cNvSpPr/>
          <p:nvPr/>
        </p:nvSpPr>
        <p:spPr>
          <a:xfrm>
            <a:off x="8885880" y="5394600"/>
            <a:ext cx="1205640" cy="2165040"/>
          </a:xfrm>
          <a:prstGeom prst="rect">
            <a:avLst/>
          </a:prstGeom>
          <a:solidFill>
            <a:srgbClr val="90c226"/>
          </a:solidFill>
          <a:ln w="12600">
            <a:noFill/>
          </a:ln>
        </p:spPr>
      </p:sp>
      <p:sp>
        <p:nvSpPr>
          <p:cNvPr id="118" name="PlaceHolder 11"/>
          <p:cNvSpPr>
            <a:spLocks noGrp="1"/>
          </p:cNvSpPr>
          <p:nvPr>
            <p:ph type="title"/>
          </p:nvPr>
        </p:nvSpPr>
        <p:spPr>
          <a:xfrm>
            <a:off x="672120" y="672120"/>
            <a:ext cx="6997680" cy="14554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3970">
                <a:solidFill>
                  <a:srgbClr val="90c226"/>
                </a:solidFill>
                <a:latin typeface="Trebuchet MS"/>
              </a:rPr>
              <a:t>Click to edit the title text formatClick to edit Master title style</a:t>
            </a:r>
            <a:endParaRPr/>
          </a:p>
        </p:txBody>
      </p:sp>
      <p:sp>
        <p:nvSpPr>
          <p:cNvPr id="119" name="PlaceHolder 12"/>
          <p:cNvSpPr>
            <a:spLocks noGrp="1"/>
          </p:cNvSpPr>
          <p:nvPr>
            <p:ph type="dt"/>
          </p:nvPr>
        </p:nvSpPr>
        <p:spPr>
          <a:xfrm>
            <a:off x="5959080" y="6659640"/>
            <a:ext cx="753840" cy="40212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lang="en-IN" sz="989">
                <a:solidFill>
                  <a:srgbClr val="8b8b8b"/>
                </a:solidFill>
                <a:latin typeface="Trebuchet MS"/>
              </a:rPr>
              <a:t>28/02/18</a:t>
            </a:r>
            <a:endParaRPr/>
          </a:p>
        </p:txBody>
      </p:sp>
      <p:sp>
        <p:nvSpPr>
          <p:cNvPr id="120" name="PlaceHolder 13"/>
          <p:cNvSpPr>
            <a:spLocks noGrp="1"/>
          </p:cNvSpPr>
          <p:nvPr>
            <p:ph type="ftr"/>
          </p:nvPr>
        </p:nvSpPr>
        <p:spPr>
          <a:xfrm>
            <a:off x="672120" y="6659640"/>
            <a:ext cx="5096160" cy="40212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121" name="PlaceHolder 14"/>
          <p:cNvSpPr>
            <a:spLocks noGrp="1"/>
          </p:cNvSpPr>
          <p:nvPr>
            <p:ph type="sldNum"/>
          </p:nvPr>
        </p:nvSpPr>
        <p:spPr>
          <a:xfrm>
            <a:off x="7104960" y="6659640"/>
            <a:ext cx="564840" cy="40212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AE450609-02C8-4A33-9E6D-BDEC91697B09}" type="slidenum">
              <a:rPr lang="en-IN" sz="989">
                <a:solidFill>
                  <a:srgbClr val="90c226"/>
                </a:solidFill>
                <a:latin typeface="Trebuchet MS"/>
              </a:rPr>
              <a:t>&lt;number&gt;</a:t>
            </a:fld>
            <a:endParaRPr/>
          </a:p>
        </p:txBody>
      </p:sp>
      <p:sp>
        <p:nvSpPr>
          <p:cNvPr id="122" name="PlaceHolder 15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1990">
                <a:latin typeface="Trebuchet MS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1550">
                <a:latin typeface="Trebuchet MS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330">
                <a:latin typeface="Trebuchet MS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330">
                <a:latin typeface="Trebuchet MS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Trebuchet MS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Trebuchet MS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Trebuchet MS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-9360" y="4423680"/>
            <a:ext cx="503640" cy="3144960"/>
          </a:xfrm>
          <a:prstGeom prst="rect">
            <a:avLst/>
          </a:prstGeom>
          <a:solidFill>
            <a:srgbClr val="90c226"/>
          </a:solidFill>
          <a:ln w="12600">
            <a:noFill/>
          </a:ln>
        </p:spPr>
      </p:sp>
      <p:sp>
        <p:nvSpPr>
          <p:cNvPr id="158" name="Line 2"/>
          <p:cNvSpPr/>
          <p:nvPr/>
        </p:nvSpPr>
        <p:spPr>
          <a:xfrm flipV="1">
            <a:off x="5656320" y="4602600"/>
            <a:ext cx="4434480" cy="2957040"/>
          </a:xfrm>
          <a:prstGeom prst="line">
            <a:avLst/>
          </a:prstGeom>
          <a:ln w="9360">
            <a:solidFill>
              <a:srgbClr val="d9d9d9"/>
            </a:solidFill>
            <a:round/>
          </a:ln>
        </p:spPr>
      </p:sp>
      <p:sp>
        <p:nvSpPr>
          <p:cNvPr id="159" name="Line 3"/>
          <p:cNvSpPr/>
          <p:nvPr/>
        </p:nvSpPr>
        <p:spPr>
          <a:xfrm>
            <a:off x="7763760" y="0"/>
            <a:ext cx="1344240" cy="7559640"/>
          </a:xfrm>
          <a:prstGeom prst="line">
            <a:avLst/>
          </a:prstGeom>
          <a:ln w="9360">
            <a:solidFill>
              <a:srgbClr val="bfbfbf"/>
            </a:solidFill>
            <a:round/>
          </a:ln>
        </p:spPr>
      </p:sp>
      <p:sp>
        <p:nvSpPr>
          <p:cNvPr id="160" name="CustomShape 4"/>
          <p:cNvSpPr/>
          <p:nvPr/>
        </p:nvSpPr>
        <p:spPr>
          <a:xfrm>
            <a:off x="7597800" y="0"/>
            <a:ext cx="2501640" cy="7568640"/>
          </a:xfrm>
          <a:prstGeom prst="rect">
            <a:avLst/>
          </a:prstGeom>
          <a:solidFill>
            <a:srgbClr val="90c226"/>
          </a:solidFill>
          <a:ln w="12600">
            <a:noFill/>
          </a:ln>
        </p:spPr>
      </p:sp>
      <p:sp>
        <p:nvSpPr>
          <p:cNvPr id="161" name="CustomShape 5"/>
          <p:cNvSpPr/>
          <p:nvPr/>
        </p:nvSpPr>
        <p:spPr>
          <a:xfrm>
            <a:off x="7943040" y="-9360"/>
            <a:ext cx="2147400" cy="7568640"/>
          </a:xfrm>
          <a:prstGeom prst="rect">
            <a:avLst/>
          </a:prstGeom>
          <a:solidFill>
            <a:srgbClr val="90c226"/>
          </a:solidFill>
          <a:ln w="12600">
            <a:noFill/>
          </a:ln>
        </p:spPr>
      </p:sp>
      <p:sp>
        <p:nvSpPr>
          <p:cNvPr id="162" name="CustomShape 6"/>
          <p:cNvSpPr/>
          <p:nvPr/>
        </p:nvSpPr>
        <p:spPr>
          <a:xfrm>
            <a:off x="7317720" y="4321080"/>
            <a:ext cx="2770560" cy="3238200"/>
          </a:xfrm>
          <a:prstGeom prst="rect">
            <a:avLst/>
          </a:prstGeom>
          <a:solidFill>
            <a:srgbClr val="54a021"/>
          </a:solidFill>
          <a:ln w="12600">
            <a:noFill/>
          </a:ln>
        </p:spPr>
      </p:sp>
      <p:sp>
        <p:nvSpPr>
          <p:cNvPr id="163" name="CustomShape 7"/>
          <p:cNvSpPr/>
          <p:nvPr/>
        </p:nvSpPr>
        <p:spPr>
          <a:xfrm>
            <a:off x="7728480" y="-9360"/>
            <a:ext cx="2361960" cy="7568640"/>
          </a:xfrm>
          <a:prstGeom prst="rect">
            <a:avLst/>
          </a:prstGeom>
          <a:solidFill>
            <a:srgbClr val="3f7819"/>
          </a:solidFill>
          <a:ln w="12600">
            <a:noFill/>
          </a:ln>
        </p:spPr>
      </p:sp>
      <p:sp>
        <p:nvSpPr>
          <p:cNvPr id="164" name="CustomShape 8"/>
          <p:cNvSpPr/>
          <p:nvPr/>
        </p:nvSpPr>
        <p:spPr>
          <a:xfrm>
            <a:off x="9145440" y="-9360"/>
            <a:ext cx="945000" cy="7568640"/>
          </a:xfrm>
          <a:prstGeom prst="rect">
            <a:avLst/>
          </a:prstGeom>
          <a:solidFill>
            <a:srgbClr val="c0e474"/>
          </a:solidFill>
          <a:ln w="12600">
            <a:noFill/>
          </a:ln>
        </p:spPr>
      </p:sp>
      <p:sp>
        <p:nvSpPr>
          <p:cNvPr id="165" name="CustomShape 9"/>
          <p:cNvSpPr/>
          <p:nvPr/>
        </p:nvSpPr>
        <p:spPr>
          <a:xfrm>
            <a:off x="8904600" y="-9360"/>
            <a:ext cx="1175760" cy="7568640"/>
          </a:xfrm>
          <a:prstGeom prst="rect">
            <a:avLst/>
          </a:prstGeom>
          <a:solidFill>
            <a:srgbClr val="90c226"/>
          </a:solidFill>
          <a:ln w="12600">
            <a:noFill/>
          </a:ln>
        </p:spPr>
      </p:sp>
      <p:sp>
        <p:nvSpPr>
          <p:cNvPr id="166" name="CustomShape 10"/>
          <p:cNvSpPr/>
          <p:nvPr/>
        </p:nvSpPr>
        <p:spPr>
          <a:xfrm>
            <a:off x="8885880" y="5394600"/>
            <a:ext cx="1205640" cy="2165040"/>
          </a:xfrm>
          <a:prstGeom prst="rect">
            <a:avLst/>
          </a:prstGeom>
          <a:solidFill>
            <a:srgbClr val="90c226"/>
          </a:solidFill>
          <a:ln w="12600">
            <a:noFill/>
          </a:ln>
        </p:spPr>
      </p:sp>
      <p:sp>
        <p:nvSpPr>
          <p:cNvPr id="167" name="PlaceHolder 11"/>
          <p:cNvSpPr>
            <a:spLocks noGrp="1"/>
          </p:cNvSpPr>
          <p:nvPr>
            <p:ph type="title"/>
          </p:nvPr>
        </p:nvSpPr>
        <p:spPr>
          <a:xfrm>
            <a:off x="672120" y="672120"/>
            <a:ext cx="6997680" cy="14554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3970">
                <a:solidFill>
                  <a:srgbClr val="90c226"/>
                </a:solidFill>
                <a:latin typeface="Trebuchet MS"/>
              </a:rPr>
              <a:t>Click to edit the title text formatClick to edit Master title style</a:t>
            </a:r>
            <a:endParaRPr/>
          </a:p>
        </p:txBody>
      </p:sp>
      <p:sp>
        <p:nvSpPr>
          <p:cNvPr id="168" name="PlaceHolder 12"/>
          <p:cNvSpPr>
            <a:spLocks noGrp="1"/>
          </p:cNvSpPr>
          <p:nvPr>
            <p:ph type="body"/>
          </p:nvPr>
        </p:nvSpPr>
        <p:spPr>
          <a:xfrm>
            <a:off x="672120" y="2381760"/>
            <a:ext cx="6997680" cy="427752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 sz="1990">
                <a:solidFill>
                  <a:srgbClr val="404040"/>
                </a:solidFill>
                <a:latin typeface="Trebuchet MS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1990">
                <a:solidFill>
                  <a:srgbClr val="404040"/>
                </a:solidFill>
                <a:latin typeface="Trebuchet MS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990">
                <a:solidFill>
                  <a:srgbClr val="404040"/>
                </a:solidFill>
                <a:latin typeface="Trebuchet MS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990">
                <a:solidFill>
                  <a:srgbClr val="404040"/>
                </a:solidFill>
                <a:latin typeface="Trebuchet MS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1990">
                <a:solidFill>
                  <a:srgbClr val="404040"/>
                </a:solidFill>
                <a:latin typeface="Trebuchet MS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1990">
                <a:solidFill>
                  <a:srgbClr val="404040"/>
                </a:solidFill>
                <a:latin typeface="Trebuchet MS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sz="1990">
                <a:solidFill>
                  <a:srgbClr val="404040"/>
                </a:solidFill>
                <a:latin typeface="Trebuchet MS"/>
              </a:rPr>
              <a:t>Seventh Outline LevelEdit Master text styles</a:t>
            </a:r>
            <a:endParaRPr/>
          </a:p>
          <a:p>
            <a:pPr lvl="1"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sz="1770">
                <a:solidFill>
                  <a:srgbClr val="404040"/>
                </a:solidFill>
                <a:latin typeface="Trebuchet MS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sz="1550">
                <a:solidFill>
                  <a:srgbClr val="404040"/>
                </a:solidFill>
                <a:latin typeface="Trebuchet MS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sz="1330">
                <a:solidFill>
                  <a:srgbClr val="404040"/>
                </a:solidFill>
                <a:latin typeface="Trebuchet MS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sz="1330">
                <a:solidFill>
                  <a:srgbClr val="404040"/>
                </a:solidFill>
                <a:latin typeface="Trebuchet MS"/>
              </a:rPr>
              <a:t>Fifth level</a:t>
            </a:r>
            <a:endParaRPr/>
          </a:p>
        </p:txBody>
      </p:sp>
      <p:sp>
        <p:nvSpPr>
          <p:cNvPr id="169" name="PlaceHolder 13"/>
          <p:cNvSpPr>
            <a:spLocks noGrp="1"/>
          </p:cNvSpPr>
          <p:nvPr>
            <p:ph type="dt"/>
          </p:nvPr>
        </p:nvSpPr>
        <p:spPr>
          <a:xfrm>
            <a:off x="5959080" y="6659640"/>
            <a:ext cx="753840" cy="40212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lang="en-IN" sz="989">
                <a:solidFill>
                  <a:srgbClr val="8b8b8b"/>
                </a:solidFill>
                <a:latin typeface="Trebuchet MS"/>
              </a:rPr>
              <a:t>1/31/18</a:t>
            </a:r>
            <a:endParaRPr/>
          </a:p>
        </p:txBody>
      </p:sp>
      <p:sp>
        <p:nvSpPr>
          <p:cNvPr id="170" name="PlaceHolder 14"/>
          <p:cNvSpPr>
            <a:spLocks noGrp="1"/>
          </p:cNvSpPr>
          <p:nvPr>
            <p:ph type="ftr"/>
          </p:nvPr>
        </p:nvSpPr>
        <p:spPr>
          <a:xfrm>
            <a:off x="672120" y="6659640"/>
            <a:ext cx="5096160" cy="40212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171" name="PlaceHolder 15"/>
          <p:cNvSpPr>
            <a:spLocks noGrp="1"/>
          </p:cNvSpPr>
          <p:nvPr>
            <p:ph type="sldNum"/>
          </p:nvPr>
        </p:nvSpPr>
        <p:spPr>
          <a:xfrm>
            <a:off x="7104960" y="6659640"/>
            <a:ext cx="564840" cy="40212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B9B8691A-1225-46D3-AE8B-A0810D21778A}" type="slidenum">
              <a:rPr lang="en-IN" sz="989">
                <a:solidFill>
                  <a:srgbClr val="90c226"/>
                </a:solidFill>
                <a:latin typeface="Trebuchet MS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6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504000" y="301320"/>
            <a:ext cx="9069120" cy="1805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b="1" lang="en-IN" sz="4000">
                <a:solidFill>
                  <a:srgbClr val="000000"/>
                </a:solidFill>
                <a:latin typeface="Trebuchet MS"/>
              </a:rPr>
              <a:t>A HYBRID KNOWLEDGE BASED RECOMMENDATION 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IN" sz="4000">
                <a:solidFill>
                  <a:srgbClr val="000000"/>
                </a:solidFill>
                <a:latin typeface="Trebuchet MS"/>
              </a:rPr>
              <a:t>ENGINE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IN" sz="44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/>
          </a:p>
        </p:txBody>
      </p:sp>
      <p:sp>
        <p:nvSpPr>
          <p:cNvPr id="207" name="CustomShape 2"/>
          <p:cNvSpPr/>
          <p:nvPr/>
        </p:nvSpPr>
        <p:spPr>
          <a:xfrm>
            <a:off x="504000" y="1769040"/>
            <a:ext cx="9069120" cy="4381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IN" sz="3200">
                <a:solidFill>
                  <a:srgbClr val="000000"/>
                </a:solidFill>
                <a:latin typeface="Trebuchet MS"/>
              </a:rPr>
              <a:t>Group Number:   </a:t>
            </a:r>
            <a:r>
              <a:rPr lang="en-IN" sz="2800">
                <a:solidFill>
                  <a:srgbClr val="000000"/>
                </a:solidFill>
                <a:latin typeface="Trebuchet MS"/>
              </a:rPr>
              <a:t>5</a:t>
            </a:r>
            <a:endParaRPr/>
          </a:p>
          <a:p>
            <a:pPr>
              <a:lnSpc>
                <a:spcPct val="100000"/>
              </a:lnSpc>
            </a:pPr>
            <a:r>
              <a:rPr b="1" lang="en-IN" sz="3200" u="sng">
                <a:solidFill>
                  <a:srgbClr val="000000"/>
                </a:solidFill>
                <a:latin typeface="Arial"/>
                <a:ea typeface="DejaVu Sans"/>
              </a:rPr>
              <a:t>Guide:</a:t>
            </a:r>
            <a:r>
              <a:rPr lang="en-IN" sz="3200">
                <a:solidFill>
                  <a:srgbClr val="000000"/>
                </a:solidFill>
                <a:latin typeface="Arial"/>
                <a:ea typeface="DejaVu Sans"/>
              </a:rPr>
              <a:t>      </a:t>
            </a:r>
            <a:r>
              <a:rPr lang="en-IN" sz="2800">
                <a:solidFill>
                  <a:srgbClr val="000000"/>
                </a:solidFill>
                <a:latin typeface="Arial"/>
                <a:ea typeface="DejaVu Sans"/>
              </a:rPr>
              <a:t>Prof Geeta Patil</a:t>
            </a:r>
            <a:endParaRPr/>
          </a:p>
          <a:p>
            <a:pPr>
              <a:lnSpc>
                <a:spcPct val="100000"/>
              </a:lnSpc>
            </a:pPr>
            <a:r>
              <a:rPr b="1" lang="en-IN" sz="3200" u="sng">
                <a:solidFill>
                  <a:srgbClr val="000000"/>
                </a:solidFill>
                <a:latin typeface="Arial"/>
                <a:ea typeface="DejaVu Sans"/>
              </a:rPr>
              <a:t>Members</a:t>
            </a:r>
            <a:r>
              <a:rPr b="1" lang="en-IN" sz="3200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r>
              <a:rPr lang="en-IN" sz="2800">
                <a:solidFill>
                  <a:srgbClr val="000000"/>
                </a:solidFill>
                <a:latin typeface="Arial"/>
                <a:ea typeface="DejaVu Sans"/>
              </a:rPr>
              <a:t>Jaya Singh (B120228520)</a:t>
            </a:r>
            <a:endParaRPr/>
          </a:p>
          <a:p>
            <a:pPr>
              <a:lnSpc>
                <a:spcPct val="100000"/>
              </a:lnSpc>
            </a:pPr>
            <a:r>
              <a:rPr lang="en-IN" sz="28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IN" sz="28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IN" sz="28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IN" sz="2800">
                <a:solidFill>
                  <a:srgbClr val="000000"/>
                </a:solidFill>
                <a:latin typeface="Arial"/>
                <a:ea typeface="DejaVu Sans"/>
              </a:rPr>
              <a:t>      </a:t>
            </a:r>
            <a:r>
              <a:rPr lang="en-IN" sz="2800">
                <a:solidFill>
                  <a:srgbClr val="000000"/>
                </a:solidFill>
                <a:latin typeface="Arial"/>
                <a:ea typeface="DejaVu Sans"/>
              </a:rPr>
              <a:t>Lavanya Killada (</a:t>
            </a:r>
            <a:r>
              <a:rPr lang="en-IN" sz="2800">
                <a:solidFill>
                  <a:srgbClr val="000000"/>
                </a:solidFill>
                <a:latin typeface="Trebuchet MS"/>
                <a:ea typeface="DejaVu Sans"/>
              </a:rPr>
              <a:t>B120228523</a:t>
            </a:r>
            <a:r>
              <a:rPr lang="en-IN" sz="2800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/>
          </a:p>
          <a:p>
            <a:pPr>
              <a:lnSpc>
                <a:spcPct val="100000"/>
              </a:lnSpc>
            </a:pPr>
            <a:r>
              <a:rPr lang="en-IN" sz="28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IN" sz="28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IN" sz="28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IN" sz="2800">
                <a:solidFill>
                  <a:srgbClr val="000000"/>
                </a:solidFill>
                <a:latin typeface="Arial"/>
                <a:ea typeface="DejaVu Sans"/>
              </a:rPr>
              <a:t>      </a:t>
            </a:r>
            <a:r>
              <a:rPr lang="en-IN" sz="2800">
                <a:solidFill>
                  <a:srgbClr val="000000"/>
                </a:solidFill>
                <a:latin typeface="Arial"/>
                <a:ea typeface="DejaVu Sans"/>
              </a:rPr>
              <a:t>Shimita Rudra (</a:t>
            </a:r>
            <a:r>
              <a:rPr lang="en-IN" sz="2800">
                <a:solidFill>
                  <a:srgbClr val="000000"/>
                </a:solidFill>
                <a:latin typeface="Trebuchet MS"/>
                <a:ea typeface="DejaVu Sans"/>
              </a:rPr>
              <a:t>B120228548</a:t>
            </a:r>
            <a:r>
              <a:rPr lang="en-IN" sz="2800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/>
          </a:p>
          <a:p>
            <a:pPr>
              <a:lnSpc>
                <a:spcPct val="100000"/>
              </a:lnSpc>
            </a:pPr>
            <a:r>
              <a:rPr lang="en-IN" sz="28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IN" sz="28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IN" sz="28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IN" sz="2800">
                <a:solidFill>
                  <a:srgbClr val="000000"/>
                </a:solidFill>
                <a:latin typeface="Arial"/>
                <a:ea typeface="DejaVu Sans"/>
              </a:rPr>
              <a:t>      </a:t>
            </a:r>
            <a:r>
              <a:rPr lang="en-IN" sz="2800">
                <a:solidFill>
                  <a:srgbClr val="000000"/>
                </a:solidFill>
                <a:latin typeface="Arial"/>
                <a:ea typeface="DejaVu Sans"/>
              </a:rPr>
              <a:t>Tanya Saroha (</a:t>
            </a:r>
            <a:r>
              <a:rPr lang="en-IN" sz="2800">
                <a:solidFill>
                  <a:srgbClr val="000000"/>
                </a:solidFill>
                <a:latin typeface="Trebuchet MS"/>
                <a:ea typeface="DejaVu Sans"/>
              </a:rPr>
              <a:t>B120228556</a:t>
            </a:r>
            <a:r>
              <a:rPr lang="en-IN" sz="2800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/>
          </a:p>
        </p:txBody>
      </p:sp>
      <p:sp>
        <p:nvSpPr>
          <p:cNvPr id="208" name="CustomShape 3"/>
          <p:cNvSpPr/>
          <p:nvPr/>
        </p:nvSpPr>
        <p:spPr>
          <a:xfrm>
            <a:off x="9000000" y="6768000"/>
            <a:ext cx="914400" cy="424440"/>
          </a:xfrm>
          <a:prstGeom prst="rect">
            <a:avLst/>
          </a:prstGeom>
          <a:noFill/>
          <a:ln>
            <a:noFill/>
          </a:ln>
        </p:spPr>
      </p:sp>
      <p:sp>
        <p:nvSpPr>
          <p:cNvPr id="209" name="CustomShape 4"/>
          <p:cNvSpPr/>
          <p:nvPr/>
        </p:nvSpPr>
        <p:spPr>
          <a:xfrm>
            <a:off x="3492720" y="6726600"/>
            <a:ext cx="2267280" cy="401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1E169867-3729-4E5E-9C68-17CBEBEBB22A}" type="slidenum">
              <a:rPr lang="en-IN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ustomShape 1"/>
          <p:cNvSpPr/>
          <p:nvPr/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IN" sz="2400" u="sng">
                <a:solidFill>
                  <a:srgbClr val="000000"/>
                </a:solidFill>
                <a:latin typeface="Trebuchet MS"/>
              </a:rPr>
              <a:t>Summarization</a:t>
            </a:r>
            <a:endParaRPr/>
          </a:p>
        </p:txBody>
      </p:sp>
      <p:graphicFrame>
        <p:nvGraphicFramePr>
          <p:cNvPr id="211" name="Table 2"/>
          <p:cNvGraphicFramePr/>
          <p:nvPr/>
        </p:nvGraphicFramePr>
        <p:xfrm>
          <a:off x="457200" y="1536480"/>
          <a:ext cx="7174800" cy="5015520"/>
        </p:xfrm>
        <a:graphic>
          <a:graphicData uri="http://schemas.openxmlformats.org/drawingml/2006/table">
            <a:tbl>
              <a:tblPr/>
              <a:tblGrid>
                <a:gridCol w="3776400"/>
                <a:gridCol w="3398400"/>
              </a:tblGrid>
              <a:tr h="37368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990">
                          <a:solidFill>
                            <a:srgbClr val="000000"/>
                          </a:solidFill>
                          <a:latin typeface="Arial"/>
                        </a:rPr>
                        <a:t>STEPS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990">
                          <a:solidFill>
                            <a:srgbClr val="000000"/>
                          </a:solidFill>
                          <a:latin typeface="Arial"/>
                        </a:rPr>
                        <a:t>STATUS</a:t>
                      </a:r>
                      <a:endParaRPr/>
                    </a:p>
                  </a:txBody>
                  <a:tcPr/>
                </a:tc>
              </a:tr>
              <a:tr h="6555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990">
                          <a:solidFill>
                            <a:srgbClr val="000000"/>
                          </a:solidFill>
                          <a:latin typeface="Arial"/>
                        </a:rPr>
                        <a:t>Generating Learner and Learning resource Ontology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990">
                          <a:solidFill>
                            <a:srgbClr val="000000"/>
                          </a:solidFill>
                          <a:latin typeface="Arial"/>
                        </a:rPr>
                        <a:t>COMPLETED</a:t>
                      </a:r>
                      <a:endParaRPr/>
                    </a:p>
                  </a:txBody>
                  <a:tcPr/>
                </a:tc>
              </a:tr>
              <a:tr h="771480">
                <a:tc>
                  <a:txBody>
                    <a:bodyPr/>
                    <a:p>
                      <a:r>
                        <a:rPr lang="en-IN" sz="2400">
                          <a:latin typeface="Times New Roman"/>
                        </a:rPr>
                        <a:t>Collecting Ratings from users for learning resources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IN" sz="2400">
                          <a:latin typeface="Times New Roman"/>
                        </a:rPr>
                        <a:t>COMPLETED</a:t>
                      </a:r>
                      <a:endParaRPr/>
                    </a:p>
                  </a:txBody>
                  <a:tcPr/>
                </a:tc>
              </a:tr>
              <a:tr h="6555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990">
                          <a:solidFill>
                            <a:srgbClr val="000000"/>
                          </a:solidFill>
                          <a:latin typeface="Arial"/>
                        </a:rPr>
                        <a:t>Generating Similarities and predictions based on  rating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990">
                          <a:solidFill>
                            <a:srgbClr val="000000"/>
                          </a:solidFill>
                          <a:latin typeface="Arial"/>
                        </a:rPr>
                        <a:t>COMPLETED</a:t>
                      </a:r>
                      <a:endParaRPr/>
                    </a:p>
                  </a:txBody>
                  <a:tcPr/>
                </a:tc>
              </a:tr>
              <a:tr h="9374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990">
                          <a:solidFill>
                            <a:srgbClr val="000000"/>
                          </a:solidFill>
                          <a:latin typeface="Arial"/>
                        </a:rPr>
                        <a:t>Using the generated data to predict Top N recommendations using CF engine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990">
                          <a:solidFill>
                            <a:srgbClr val="000000"/>
                          </a:solidFill>
                          <a:latin typeface="Arial"/>
                        </a:rPr>
                        <a:t>COMPLETED</a:t>
                      </a:r>
                      <a:endParaRPr/>
                    </a:p>
                  </a:txBody>
                  <a:tcPr/>
                </a:tc>
              </a:tr>
              <a:tr h="6555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990">
                          <a:solidFill>
                            <a:srgbClr val="000000"/>
                          </a:solidFill>
                          <a:latin typeface="Arial"/>
                        </a:rPr>
                        <a:t>Collecting and maintaining Web logs of learners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990">
                          <a:solidFill>
                            <a:srgbClr val="000000"/>
                          </a:solidFill>
                          <a:latin typeface="Arial"/>
                        </a:rPr>
                        <a:t>To be Done</a:t>
                      </a:r>
                      <a:endParaRPr/>
                    </a:p>
                  </a:txBody>
                  <a:tcPr/>
                </a:tc>
              </a:tr>
              <a:tr h="6555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990">
                          <a:solidFill>
                            <a:srgbClr val="000000"/>
                          </a:solidFill>
                          <a:latin typeface="Arial"/>
                        </a:rPr>
                        <a:t>Applying SPM on top N recommendations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990">
                          <a:solidFill>
                            <a:srgbClr val="000000"/>
                          </a:solidFill>
                          <a:latin typeface="Arial"/>
                        </a:rPr>
                        <a:t>To be Done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TextShape 1"/>
          <p:cNvSpPr txBox="1"/>
          <p:nvPr/>
        </p:nvSpPr>
        <p:spPr>
          <a:xfrm>
            <a:off x="672120" y="672120"/>
            <a:ext cx="6997680" cy="1455480"/>
          </a:xfrm>
          <a:prstGeom prst="rect">
            <a:avLst/>
          </a:prstGeom>
        </p:spPr>
        <p:txBody>
          <a:bodyPr lIns="0" rIns="0" tIns="0" bIns="0" anchor="ctr"/>
          <a:p>
            <a:r>
              <a:rPr b="1" lang="en-US" sz="2400" u="sng">
                <a:latin typeface="Trebuchet MS"/>
              </a:rPr>
              <a:t>Ontology Creation:-</a:t>
            </a:r>
            <a:endParaRPr/>
          </a:p>
        </p:txBody>
      </p:sp>
      <p:sp>
        <p:nvSpPr>
          <p:cNvPr id="213" name="TextShape 2"/>
          <p:cNvSpPr txBox="1"/>
          <p:nvPr/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r>
              <a:rPr lang="en-IN" sz="2400">
                <a:latin typeface="Arial"/>
              </a:rPr>
              <a:t>A jotform was user to collect user information.</a:t>
            </a:r>
            <a:endParaRPr/>
          </a:p>
          <a:p>
            <a:endParaRPr/>
          </a:p>
          <a:p>
            <a:r>
              <a:rPr lang="en-IN" sz="2400">
                <a:latin typeface="Arial"/>
              </a:rPr>
              <a:t>User provided personal information and judged their knowledge level.</a:t>
            </a:r>
            <a:endParaRPr/>
          </a:p>
          <a:p>
            <a:endParaRPr/>
          </a:p>
          <a:p>
            <a:r>
              <a:rPr lang="en-IN" sz="2400">
                <a:latin typeface="Arial"/>
              </a:rPr>
              <a:t>Users took the Learning Styles questionnaire to get scores for their learning characterstics.</a:t>
            </a:r>
            <a:endParaRPr/>
          </a:p>
          <a:p>
            <a:endParaRPr/>
          </a:p>
          <a:p>
            <a:r>
              <a:rPr lang="en-IN" sz="2400">
                <a:latin typeface="Arial"/>
              </a:rPr>
              <a:t>Resource Ontology was created manually.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TextShape 1"/>
          <p:cNvSpPr txBox="1"/>
          <p:nvPr/>
        </p:nvSpPr>
        <p:spPr>
          <a:xfrm>
            <a:off x="672120" y="672120"/>
            <a:ext cx="6997680" cy="1455480"/>
          </a:xfrm>
          <a:prstGeom prst="rect">
            <a:avLst/>
          </a:prstGeom>
        </p:spPr>
        <p:txBody>
          <a:bodyPr lIns="0" rIns="0" tIns="0" bIns="0" anchor="ctr"/>
          <a:p>
            <a:r>
              <a:rPr b="1" lang="en-US" sz="2400" u="sng">
                <a:latin typeface="Trebuchet MS"/>
              </a:rPr>
              <a:t>Generating Similarities and Predictions</a:t>
            </a:r>
            <a:endParaRPr/>
          </a:p>
        </p:txBody>
      </p:sp>
      <p:sp>
        <p:nvSpPr>
          <p:cNvPr id="215" name="TextShape 2"/>
          <p:cNvSpPr txBox="1"/>
          <p:nvPr/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1990">
                <a:latin typeface="Trebuchet MS"/>
              </a:rPr>
              <a:t>Pearson Correlation similarity formula has been used to calculate similarity between two learners.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1990">
                <a:latin typeface="Trebuchet MS"/>
              </a:rPr>
              <a:t>It measures linear correlation between X and Y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1990">
                <a:latin typeface="Trebuchet MS"/>
              </a:rPr>
              <a:t>Values lie between 1 and -1; 1 means total positive correlation, 0 is no linear correlations, -1 is total negative correlation.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1990">
                <a:latin typeface="Trebuchet MS"/>
              </a:rPr>
              <a:t>Pearson correlation is very similar to cosine similarity but Pearson correlation can be used when ratings vary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1990">
                <a:latin typeface="Trebuchet MS"/>
              </a:rPr>
              <a:t>Thus, objects that describe the same data but use different values can still be used.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1990" u="sng">
                <a:latin typeface="Trebuchet MS"/>
              </a:rPr>
              <a:t>Based on generated similarities, Ratings of unrated resources were predicted for all learners.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TextShape 1"/>
          <p:cNvSpPr txBox="1"/>
          <p:nvPr/>
        </p:nvSpPr>
        <p:spPr>
          <a:xfrm>
            <a:off x="850320" y="672120"/>
            <a:ext cx="6997680" cy="145548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 sz="2800" u="sng">
                <a:latin typeface="Trebuchet MS"/>
              </a:rPr>
              <a:t>Checking Error in Predictions</a:t>
            </a:r>
            <a:endParaRPr/>
          </a:p>
        </p:txBody>
      </p:sp>
      <p:sp>
        <p:nvSpPr>
          <p:cNvPr id="217" name="TextShape 2"/>
          <p:cNvSpPr txBox="1"/>
          <p:nvPr/>
        </p:nvSpPr>
        <p:spPr>
          <a:xfrm>
            <a:off x="576000" y="2664000"/>
            <a:ext cx="9072000" cy="201600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4000">
                <a:latin typeface="Trebuchet MS"/>
              </a:rPr>
              <a:t>Mean Absolute Error(MAE) was used to check the efficiency in recommendations.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4000">
                <a:latin typeface="Trebuchet MS"/>
              </a:rPr>
              <a:t>It uses the actual and predicted ratings for calculations.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4000">
                <a:latin typeface="Trebuchet MS"/>
              </a:rPr>
              <a:t>The same process was followed using 3 different datasets.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4000">
                <a:latin typeface="Trebuchet MS"/>
              </a:rPr>
              <a:t>One containing 150 ratings, one with 200 ratings and other with  250 ratings.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TextShape 1"/>
          <p:cNvSpPr txBox="1"/>
          <p:nvPr/>
        </p:nvSpPr>
        <p:spPr>
          <a:xfrm>
            <a:off x="672120" y="672120"/>
            <a:ext cx="6997680" cy="145548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 sz="3600" u="sng">
                <a:latin typeface="Trebuchet MS"/>
              </a:rPr>
              <a:t>Graphs Generated and Observations</a:t>
            </a:r>
            <a:endParaRPr/>
          </a:p>
        </p:txBody>
      </p:sp>
      <p:sp>
        <p:nvSpPr>
          <p:cNvPr id="219" name="TextShape 2"/>
          <p:cNvSpPr txBox="1"/>
          <p:nvPr/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r>
              <a:rPr lang="en-IN" sz="3200">
                <a:latin typeface="Arial"/>
              </a:rPr>
              <a:t>The MAE for each of the implementations was plotted on a graph.</a:t>
            </a:r>
            <a:endParaRPr/>
          </a:p>
          <a:p>
            <a:endParaRPr/>
          </a:p>
          <a:p>
            <a:r>
              <a:rPr lang="en-IN" sz="3200">
                <a:latin typeface="Arial"/>
              </a:rPr>
              <a:t>It is seen that the Error reduces as number of ratings increase.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CustomShape 1"/>
          <p:cNvSpPr/>
          <p:nvPr/>
        </p:nvSpPr>
        <p:spPr>
          <a:xfrm>
            <a:off x="504000" y="301320"/>
            <a:ext cx="9069120" cy="125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IN" sz="4400">
                <a:solidFill>
                  <a:srgbClr val="000000"/>
                </a:solidFill>
                <a:latin typeface="Arial"/>
                <a:ea typeface="DejaVu Sans"/>
              </a:rPr>
              <a:t>Architectural Design</a:t>
            </a:r>
            <a:endParaRPr/>
          </a:p>
        </p:txBody>
      </p:sp>
      <p:pic>
        <p:nvPicPr>
          <p:cNvPr id="221" name="Picture 286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07360" y="1656000"/>
            <a:ext cx="10019880" cy="4846680"/>
          </a:xfrm>
          <a:prstGeom prst="rect">
            <a:avLst/>
          </a:prstGeom>
          <a:ln>
            <a:noFill/>
          </a:ln>
        </p:spPr>
      </p:pic>
      <p:sp>
        <p:nvSpPr>
          <p:cNvPr id="222" name="CustomShape 2"/>
          <p:cNvSpPr/>
          <p:nvPr/>
        </p:nvSpPr>
        <p:spPr>
          <a:xfrm>
            <a:off x="8496000" y="6768000"/>
            <a:ext cx="1222200" cy="424800"/>
          </a:xfrm>
          <a:prstGeom prst="rect">
            <a:avLst/>
          </a:prstGeom>
          <a:noFill/>
          <a:ln>
            <a:noFill/>
          </a:ln>
        </p:spPr>
      </p:sp>
      <p:sp>
        <p:nvSpPr>
          <p:cNvPr id="223" name="CustomShape 3"/>
          <p:cNvSpPr/>
          <p:nvPr/>
        </p:nvSpPr>
        <p:spPr>
          <a:xfrm>
            <a:off x="7119000" y="7007040"/>
            <a:ext cx="2267280" cy="401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0C14CE1C-F4F8-4CA4-B6B8-402C41167513}" type="slidenum">
              <a:rPr lang="en-IN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CustomShape 1"/>
          <p:cNvSpPr/>
          <p:nvPr/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en-IN" sz="2800">
                <a:solidFill>
                  <a:srgbClr val="000000"/>
                </a:solidFill>
                <a:latin typeface="Trebuchet MS"/>
              </a:rPr>
              <a:t>The Last step:-</a:t>
            </a:r>
            <a:endParaRPr/>
          </a:p>
        </p:txBody>
      </p:sp>
      <p:sp>
        <p:nvSpPr>
          <p:cNvPr id="225" name="CustomShape 2"/>
          <p:cNvSpPr/>
          <p:nvPr/>
        </p:nvSpPr>
        <p:spPr>
          <a:xfrm>
            <a:off x="504000" y="1768680"/>
            <a:ext cx="7725240" cy="4383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Wingdings" charset="2"/>
              <a:buChar char=""/>
            </a:pPr>
            <a:r>
              <a:rPr lang="en-IN" sz="2600">
                <a:solidFill>
                  <a:srgbClr val="000000"/>
                </a:solidFill>
                <a:latin typeface="Trebuchet MS"/>
              </a:rPr>
              <a:t>The last step is applying the GSP algorithm to the top N recommendation list to filter the recommendations according to the learners’ historical learning sequential patterns.</a:t>
            </a:r>
            <a:endParaRPr/>
          </a:p>
          <a:p>
            <a:pPr>
              <a:lnSpc>
                <a:spcPct val="100000"/>
              </a:lnSpc>
              <a:buSzPct val="45000"/>
              <a:buFont typeface="Wingdings" charset="2"/>
              <a:buChar char=""/>
            </a:pPr>
            <a:r>
              <a:rPr lang="en-IN" sz="2600">
                <a:solidFill>
                  <a:srgbClr val="000000"/>
                </a:solidFill>
                <a:latin typeface="Trebuchet MS"/>
              </a:rPr>
              <a:t>GSP algorithm is a sequence mining algorithm.</a:t>
            </a:r>
            <a:endParaRPr/>
          </a:p>
          <a:p>
            <a:pPr>
              <a:lnSpc>
                <a:spcPct val="100000"/>
              </a:lnSpc>
              <a:buSzPct val="45000"/>
              <a:buFont typeface="Wingdings" charset="2"/>
              <a:buChar char=""/>
            </a:pPr>
            <a:r>
              <a:rPr lang="en-IN" sz="2600">
                <a:solidFill>
                  <a:srgbClr val="000000"/>
                </a:solidFill>
                <a:latin typeface="Trebuchet MS"/>
              </a:rPr>
              <a:t>GSP algorithm was used to discover sequential learning patterns from web-logs.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CustomShape 1"/>
          <p:cNvSpPr/>
          <p:nvPr/>
        </p:nvSpPr>
        <p:spPr>
          <a:xfrm>
            <a:off x="504000" y="301320"/>
            <a:ext cx="9069120" cy="5848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IN" sz="4400" u="sng">
                <a:solidFill>
                  <a:srgbClr val="000000"/>
                </a:solidFill>
                <a:latin typeface="Arial"/>
                <a:ea typeface="DejaVu Sans"/>
              </a:rPr>
              <a:t>THANK YOU! 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