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5" r:id="rId8"/>
    <p:sldId id="261" r:id="rId9"/>
    <p:sldId id="264"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1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dirty="0" smtClean="0"/>
              <a:t>Restaurant </a:t>
            </a:r>
            <a:r>
              <a:rPr dirty="0"/>
              <a:t>Meal Tracker System</a:t>
            </a:r>
          </a:p>
        </p:txBody>
      </p:sp>
      <p:sp>
        <p:nvSpPr>
          <p:cNvPr id="3" name="Content Placeholder 2"/>
          <p:cNvSpPr>
            <a:spLocks noGrp="1"/>
          </p:cNvSpPr>
          <p:nvPr>
            <p:ph idx="1"/>
          </p:nvPr>
        </p:nvSpPr>
        <p:spPr>
          <a:xfrm>
            <a:off x="457200" y="1661160"/>
            <a:ext cx="8229600" cy="4525963"/>
          </a:xfrm>
        </p:spPr>
        <p:txBody>
          <a:bodyPr/>
          <a:lstStyle/>
          <a:p>
            <a:pPr marL="0" indent="0">
              <a:buNone/>
            </a:pPr>
            <a:r>
              <a:rPr u="sng" dirty="0"/>
              <a:t>Submitted by:</a:t>
            </a:r>
          </a:p>
          <a:p>
            <a:r>
              <a:rPr dirty="0" smtClean="0"/>
              <a:t>22BCA10701 </a:t>
            </a:r>
            <a:r>
              <a:rPr dirty="0"/>
              <a:t>- </a:t>
            </a:r>
            <a:r>
              <a:rPr dirty="0" err="1"/>
              <a:t>Chido</a:t>
            </a:r>
            <a:r>
              <a:rPr dirty="0"/>
              <a:t> B </a:t>
            </a:r>
            <a:r>
              <a:rPr dirty="0" err="1"/>
              <a:t>Chipare</a:t>
            </a:r>
            <a:endParaRPr dirty="0"/>
          </a:p>
          <a:p>
            <a:r>
              <a:rPr dirty="0" smtClean="0"/>
              <a:t>22BCA110707 </a:t>
            </a:r>
            <a:r>
              <a:rPr dirty="0"/>
              <a:t>- Emma P </a:t>
            </a:r>
            <a:r>
              <a:rPr dirty="0" err="1"/>
              <a:t>Nkume</a:t>
            </a:r>
            <a:endParaRPr dirty="0"/>
          </a:p>
          <a:p>
            <a:r>
              <a:rPr dirty="0" smtClean="0"/>
              <a:t>22BCA11078 </a:t>
            </a:r>
            <a:r>
              <a:rPr dirty="0"/>
              <a:t>- Velmar T Chinambata</a:t>
            </a:r>
          </a:p>
          <a:p>
            <a:endParaRPr dirty="0"/>
          </a:p>
          <a:p>
            <a:r>
              <a:rPr u="sng" dirty="0"/>
              <a:t>Section: B</a:t>
            </a:r>
          </a:p>
        </p:txBody>
      </p:sp>
      <p:pic>
        <p:nvPicPr>
          <p:cNvPr id="4" name="Picture 3"/>
          <p:cNvPicPr>
            <a:picLocks noChangeAspect="1"/>
          </p:cNvPicPr>
          <p:nvPr/>
        </p:nvPicPr>
        <p:blipFill>
          <a:blip r:embed="rId2"/>
          <a:stretch>
            <a:fillRect/>
          </a:stretch>
        </p:blipFill>
        <p:spPr>
          <a:xfrm>
            <a:off x="0" y="0"/>
            <a:ext cx="4730906" cy="969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dirty="0" smtClean="0"/>
              <a:t>Conclusion</a:t>
            </a:r>
            <a:endParaRPr dirty="0"/>
          </a:p>
        </p:txBody>
      </p:sp>
      <p:sp>
        <p:nvSpPr>
          <p:cNvPr id="3" name="Content Placeholder 2"/>
          <p:cNvSpPr>
            <a:spLocks noGrp="1"/>
          </p:cNvSpPr>
          <p:nvPr>
            <p:ph idx="1"/>
          </p:nvPr>
        </p:nvSpPr>
        <p:spPr/>
        <p:txBody>
          <a:bodyPr/>
          <a:lstStyle/>
          <a:p>
            <a:r>
              <a:rPr dirty="0"/>
              <a:t>This Excel-based Meal Tracker streamlines restaurant record keeping.</a:t>
            </a:r>
          </a:p>
          <a:p>
            <a:r>
              <a:rPr dirty="0"/>
              <a:t>With fixed pricing, revenue tracking, and visual dashboards, it helps owners make informed decisions on meal performance and sales trends.</a:t>
            </a:r>
          </a:p>
          <a:p>
            <a:endParaRPr dirty="0"/>
          </a:p>
          <a:p>
            <a:r>
              <a:rPr dirty="0"/>
              <a:t>Thank You!</a:t>
            </a:r>
          </a:p>
        </p:txBody>
      </p:sp>
      <p:pic>
        <p:nvPicPr>
          <p:cNvPr id="4" name="Picture 3"/>
          <p:cNvPicPr>
            <a:picLocks noChangeAspect="1"/>
          </p:cNvPicPr>
          <p:nvPr/>
        </p:nvPicPr>
        <p:blipFill>
          <a:blip r:embed="rId2"/>
          <a:stretch>
            <a:fillRect/>
          </a:stretch>
        </p:blipFill>
        <p:spPr>
          <a:xfrm>
            <a:off x="0" y="0"/>
            <a:ext cx="4730906" cy="969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dirty="0" smtClean="0"/>
              <a:t>Abstract</a:t>
            </a:r>
            <a:endParaRPr dirty="0"/>
          </a:p>
        </p:txBody>
      </p:sp>
      <p:sp>
        <p:nvSpPr>
          <p:cNvPr id="3" name="Content Placeholder 2"/>
          <p:cNvSpPr>
            <a:spLocks noGrp="1"/>
          </p:cNvSpPr>
          <p:nvPr>
            <p:ph idx="1"/>
          </p:nvPr>
        </p:nvSpPr>
        <p:spPr/>
        <p:txBody>
          <a:bodyPr/>
          <a:lstStyle/>
          <a:p>
            <a:r>
              <a:t>This project is an Excel-based Meal Tracker system designed for local restaurants to monitor daily plate sales, calculate total revenue based on fixed prices, and visualize dish popularity through charts. It simplifies tracking and improves decision-making for stock and menu management.</a:t>
            </a:r>
          </a:p>
        </p:txBody>
      </p:sp>
      <p:pic>
        <p:nvPicPr>
          <p:cNvPr id="4" name="Picture 3"/>
          <p:cNvPicPr>
            <a:picLocks noChangeAspect="1"/>
          </p:cNvPicPr>
          <p:nvPr/>
        </p:nvPicPr>
        <p:blipFill>
          <a:blip r:embed="rId2"/>
          <a:stretch>
            <a:fillRect/>
          </a:stretch>
        </p:blipFill>
        <p:spPr>
          <a:xfrm>
            <a:off x="0" y="52494"/>
            <a:ext cx="4730906" cy="969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dirty="0" smtClean="0"/>
              <a:t>Project </a:t>
            </a:r>
            <a:r>
              <a:rPr dirty="0"/>
              <a:t>Objectives</a:t>
            </a:r>
          </a:p>
        </p:txBody>
      </p:sp>
      <p:sp>
        <p:nvSpPr>
          <p:cNvPr id="3" name="Content Placeholder 2"/>
          <p:cNvSpPr>
            <a:spLocks noGrp="1"/>
          </p:cNvSpPr>
          <p:nvPr>
            <p:ph idx="1"/>
          </p:nvPr>
        </p:nvSpPr>
        <p:spPr/>
        <p:txBody>
          <a:bodyPr/>
          <a:lstStyle/>
          <a:p>
            <a:r>
              <a:t>- Track number of plates sold for each meal</a:t>
            </a:r>
          </a:p>
          <a:p>
            <a:r>
              <a:t>- Apply fixed prices to calculate total revenue</a:t>
            </a:r>
          </a:p>
          <a:p>
            <a:r>
              <a:t>- Identify popular dishes using charts</a:t>
            </a:r>
          </a:p>
          <a:p>
            <a:r>
              <a:t>- Provide summaries: Daily, Weekly, Monthly, Yearly</a:t>
            </a:r>
          </a:p>
          <a:p>
            <a:r>
              <a:t>- Enhance restaurant data organization and analysis</a:t>
            </a:r>
          </a:p>
        </p:txBody>
      </p:sp>
      <p:pic>
        <p:nvPicPr>
          <p:cNvPr id="4" name="Picture 3"/>
          <p:cNvPicPr>
            <a:picLocks noChangeAspect="1"/>
          </p:cNvPicPr>
          <p:nvPr/>
        </p:nvPicPr>
        <p:blipFill>
          <a:blip r:embed="rId2"/>
          <a:stretch>
            <a:fillRect/>
          </a:stretch>
        </p:blipFill>
        <p:spPr>
          <a:xfrm>
            <a:off x="109523" y="0"/>
            <a:ext cx="4730906" cy="9693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dirty="0" smtClean="0"/>
              <a:t>Technologies </a:t>
            </a:r>
            <a:r>
              <a:rPr dirty="0"/>
              <a:t>Used</a:t>
            </a:r>
          </a:p>
        </p:txBody>
      </p:sp>
      <p:sp>
        <p:nvSpPr>
          <p:cNvPr id="3" name="Content Placeholder 2"/>
          <p:cNvSpPr>
            <a:spLocks noGrp="1"/>
          </p:cNvSpPr>
          <p:nvPr>
            <p:ph idx="1"/>
          </p:nvPr>
        </p:nvSpPr>
        <p:spPr/>
        <p:txBody>
          <a:bodyPr/>
          <a:lstStyle/>
          <a:p>
            <a:r>
              <a:t>- Microsoft Excel</a:t>
            </a:r>
          </a:p>
          <a:p>
            <a:r>
              <a:t>- Excel Formulas (Multiplication, SUM, LOOKUP)</a:t>
            </a:r>
          </a:p>
          <a:p>
            <a:r>
              <a:t>- Excel Charts (Bar Chart, Pie Chart)</a:t>
            </a:r>
          </a:p>
          <a:p>
            <a:r>
              <a:t>- Data Tables &amp; Summaries</a:t>
            </a:r>
          </a:p>
        </p:txBody>
      </p:sp>
      <p:pic>
        <p:nvPicPr>
          <p:cNvPr id="4" name="Picture 3"/>
          <p:cNvPicPr>
            <a:picLocks noChangeAspect="1"/>
          </p:cNvPicPr>
          <p:nvPr/>
        </p:nvPicPr>
        <p:blipFill>
          <a:blip r:embed="rId2"/>
          <a:stretch>
            <a:fillRect/>
          </a:stretch>
        </p:blipFill>
        <p:spPr>
          <a:xfrm>
            <a:off x="0" y="54897"/>
            <a:ext cx="4315968" cy="8843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dirty="0" smtClean="0"/>
              <a:t>Key </a:t>
            </a:r>
            <a:r>
              <a:rPr dirty="0"/>
              <a:t>Features</a:t>
            </a:r>
          </a:p>
        </p:txBody>
      </p:sp>
      <p:sp>
        <p:nvSpPr>
          <p:cNvPr id="3" name="Content Placeholder 2"/>
          <p:cNvSpPr>
            <a:spLocks noGrp="1"/>
          </p:cNvSpPr>
          <p:nvPr>
            <p:ph idx="1"/>
          </p:nvPr>
        </p:nvSpPr>
        <p:spPr/>
        <p:txBody>
          <a:bodyPr/>
          <a:lstStyle/>
          <a:p>
            <a:r>
              <a:rPr dirty="0"/>
              <a:t>- Input interface for meal name, quantity, and price</a:t>
            </a:r>
          </a:p>
          <a:p>
            <a:r>
              <a:rPr dirty="0"/>
              <a:t>- Auto-calculation of total revenue</a:t>
            </a:r>
          </a:p>
          <a:p>
            <a:r>
              <a:rPr dirty="0"/>
              <a:t>- Fixed pricing mechanism for accuracy</a:t>
            </a:r>
          </a:p>
          <a:p>
            <a:r>
              <a:rPr dirty="0"/>
              <a:t>- Dashboard for performance visualization</a:t>
            </a:r>
          </a:p>
          <a:p>
            <a:r>
              <a:rPr dirty="0"/>
              <a:t>- Charts highlighting top-selling </a:t>
            </a:r>
            <a:r>
              <a:rPr dirty="0" smtClean="0"/>
              <a:t>meals</a:t>
            </a:r>
            <a:endParaRPr lang="en-US" dirty="0" smtClean="0"/>
          </a:p>
          <a:p>
            <a:endParaRPr lang="en-US" dirty="0"/>
          </a:p>
          <a:p>
            <a:endParaRPr lang="en-US" dirty="0" smtClean="0"/>
          </a:p>
          <a:p>
            <a:endParaRPr lang="en-US" dirty="0"/>
          </a:p>
          <a:p>
            <a:endParaRPr lang="en-US" dirty="0" smtClean="0"/>
          </a:p>
          <a:p>
            <a:pPr marL="0" indent="0">
              <a:buNone/>
            </a:pPr>
            <a:endParaRPr dirty="0"/>
          </a:p>
        </p:txBody>
      </p:sp>
      <p:pic>
        <p:nvPicPr>
          <p:cNvPr id="4" name="Picture 3"/>
          <p:cNvPicPr>
            <a:picLocks noChangeAspect="1"/>
          </p:cNvPicPr>
          <p:nvPr/>
        </p:nvPicPr>
        <p:blipFill>
          <a:blip r:embed="rId2"/>
          <a:stretch>
            <a:fillRect/>
          </a:stretch>
        </p:blipFill>
        <p:spPr>
          <a:xfrm>
            <a:off x="0" y="0"/>
            <a:ext cx="4730906" cy="9693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shows top selling</a:t>
            </a:r>
            <a:endParaRPr lang="en-IN" dirty="0"/>
          </a:p>
        </p:txBody>
      </p:sp>
      <p:pic>
        <p:nvPicPr>
          <p:cNvPr id="4" name="Content Placeholder 3"/>
          <p:cNvPicPr>
            <a:picLocks noGrp="1" noChangeAspect="1"/>
          </p:cNvPicPr>
          <p:nvPr>
            <p:ph idx="1"/>
          </p:nvPr>
        </p:nvPicPr>
        <p:blipFill>
          <a:blip r:embed="rId2"/>
          <a:stretch>
            <a:fillRect/>
          </a:stretch>
        </p:blipFill>
        <p:spPr>
          <a:xfrm>
            <a:off x="2366654" y="2196074"/>
            <a:ext cx="4410691" cy="3334215"/>
          </a:xfrm>
          <a:prstGeom prst="rect">
            <a:avLst/>
          </a:prstGeom>
        </p:spPr>
      </p:pic>
    </p:spTree>
    <p:extLst>
      <p:ext uri="{BB962C8B-B14F-4D97-AF65-F5344CB8AC3E}">
        <p14:creationId xmlns:p14="http://schemas.microsoft.com/office/powerpoint/2010/main" val="29493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detailed</a:t>
            </a:r>
            <a:endParaRPr lang="en-IN" dirty="0"/>
          </a:p>
        </p:txBody>
      </p:sp>
      <p:pic>
        <p:nvPicPr>
          <p:cNvPr id="4" name="Content Placeholder 3"/>
          <p:cNvPicPr>
            <a:picLocks noGrp="1" noChangeAspect="1"/>
          </p:cNvPicPr>
          <p:nvPr>
            <p:ph idx="1"/>
          </p:nvPr>
        </p:nvPicPr>
        <p:blipFill>
          <a:blip r:embed="rId2"/>
          <a:stretch>
            <a:fillRect/>
          </a:stretch>
        </p:blipFill>
        <p:spPr>
          <a:xfrm>
            <a:off x="975810" y="2215126"/>
            <a:ext cx="7192379" cy="3296110"/>
          </a:xfrm>
          <a:prstGeom prst="rect">
            <a:avLst/>
          </a:prstGeom>
        </p:spPr>
      </p:pic>
    </p:spTree>
    <p:extLst>
      <p:ext uri="{BB962C8B-B14F-4D97-AF65-F5344CB8AC3E}">
        <p14:creationId xmlns:p14="http://schemas.microsoft.com/office/powerpoint/2010/main" val="44859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dirty="0" smtClean="0"/>
              <a:t>Summarization </a:t>
            </a:r>
            <a:r>
              <a:rPr dirty="0"/>
              <a:t>&amp; Charts</a:t>
            </a:r>
          </a:p>
        </p:txBody>
      </p:sp>
      <p:sp>
        <p:nvSpPr>
          <p:cNvPr id="3" name="Content Placeholder 2"/>
          <p:cNvSpPr>
            <a:spLocks noGrp="1"/>
          </p:cNvSpPr>
          <p:nvPr>
            <p:ph idx="1"/>
          </p:nvPr>
        </p:nvSpPr>
        <p:spPr/>
        <p:txBody>
          <a:bodyPr/>
          <a:lstStyle/>
          <a:p>
            <a:r>
              <a:t>- Summary tables by day, week, month, and year</a:t>
            </a:r>
          </a:p>
          <a:p>
            <a:r>
              <a:t>- Charts automatically reflect trends</a:t>
            </a:r>
          </a:p>
          <a:p>
            <a:r>
              <a:t>- Helps identify peak sales periods and dish demand</a:t>
            </a:r>
          </a:p>
          <a:p>
            <a:r>
              <a:t>- Supports better planning and restocking</a:t>
            </a:r>
          </a:p>
        </p:txBody>
      </p:sp>
      <p:pic>
        <p:nvPicPr>
          <p:cNvPr id="4" name="Picture 3"/>
          <p:cNvPicPr>
            <a:picLocks noChangeAspect="1"/>
          </p:cNvPicPr>
          <p:nvPr/>
        </p:nvPicPr>
        <p:blipFill>
          <a:blip r:embed="rId2"/>
          <a:stretch>
            <a:fillRect/>
          </a:stretch>
        </p:blipFill>
        <p:spPr>
          <a:xfrm>
            <a:off x="0" y="0"/>
            <a:ext cx="4730906" cy="9693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sp>
        <p:nvSpPr>
          <p:cNvPr id="3" name="Content Placeholder 2"/>
          <p:cNvSpPr>
            <a:spLocks noGrp="1"/>
          </p:cNvSpPr>
          <p:nvPr>
            <p:ph idx="1"/>
          </p:nvPr>
        </p:nvSpPr>
        <p:spPr/>
        <p:txBody>
          <a:bodyPr/>
          <a:lstStyle/>
          <a:p>
            <a:r>
              <a:rPr lang="en-US" dirty="0"/>
              <a:t>Summary tables by day, week, month, and year</a:t>
            </a:r>
          </a:p>
          <a:p>
            <a:r>
              <a:rPr lang="en-US" dirty="0"/>
              <a:t>- Charts automatically reflect trends</a:t>
            </a:r>
          </a:p>
          <a:p>
            <a:r>
              <a:rPr lang="en-US" dirty="0"/>
              <a:t>- Helps identify peak sales periods and dish demand</a:t>
            </a:r>
          </a:p>
          <a:p>
            <a:r>
              <a:rPr lang="en-US" dirty="0"/>
              <a:t>- Supports better planning and restocking</a:t>
            </a:r>
          </a:p>
          <a:p>
            <a:endParaRPr lang="en-IN" dirty="0"/>
          </a:p>
        </p:txBody>
      </p:sp>
    </p:spTree>
    <p:extLst>
      <p:ext uri="{BB962C8B-B14F-4D97-AF65-F5344CB8AC3E}">
        <p14:creationId xmlns:p14="http://schemas.microsoft.com/office/powerpoint/2010/main" val="151884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296</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 Restaurant Meal Tracker System</vt:lpstr>
      <vt:lpstr>                                      Abstract</vt:lpstr>
      <vt:lpstr>                 Project Objectives</vt:lpstr>
      <vt:lpstr> Technologies Used</vt:lpstr>
      <vt:lpstr>  Key Features</vt:lpstr>
      <vt:lpstr>shows top selling</vt:lpstr>
      <vt:lpstr>Very detailed</vt:lpstr>
      <vt:lpstr> Summarization &amp; Charts</vt:lpstr>
      <vt:lpstr>.</vt:lpstr>
      <vt:lpstr>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Meal Tracker System</dc:title>
  <dc:subject/>
  <dc:creator>HP</dc:creator>
  <cp:keywords/>
  <dc:description>generated using python-pptx</dc:description>
  <cp:lastModifiedBy>HP</cp:lastModifiedBy>
  <cp:revision>3</cp:revision>
  <dcterms:created xsi:type="dcterms:W3CDTF">2013-01-27T09:14:16Z</dcterms:created>
  <dcterms:modified xsi:type="dcterms:W3CDTF">2025-04-18T17:35:58Z</dcterms:modified>
  <cp:category/>
</cp:coreProperties>
</file>