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6" r:id="rId3"/>
    <p:sldId id="307" r:id="rId4"/>
    <p:sldId id="315" r:id="rId5"/>
    <p:sldId id="316" r:id="rId6"/>
    <p:sldId id="317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9D6B8-D61D-4C3D-97B4-0A26EE05E81E}" v="49" dt="2020-03-19T03:55:05.295"/>
    <p1510:client id="{28A09141-BB5A-490A-841C-1743AC2AAC12}" v="401" dt="2020-05-10T15:05:32.669"/>
    <p1510:client id="{74B78231-6C13-40C6-9245-10EB2EEE5C25}" v="295" dt="2020-05-11T00:29:00.054"/>
    <p1510:client id="{7966E19C-86A9-46EF-A01E-4C1D378EF45D}" v="1337" dt="2020-03-19T02:46:37.475"/>
    <p1510:client id="{84B6DF53-2D8C-47C0-9369-C25284A56B3A}" v="265" dt="2019-10-08T19:08:14.245"/>
    <p1510:client id="{882B875F-CE6F-4394-9706-E9A8756F14F0}" v="36" dt="2019-10-03T13:46:24.728"/>
    <p1510:client id="{9ADF863E-9E17-482F-9932-015117DA0AD4}" v="618" dt="2019-10-03T16:45:25.111"/>
    <p1510:client id="{B8FDFDFB-063E-42E9-BE46-DBD6937D0078}" v="60" dt="2020-05-11T03:54:26.671"/>
    <p1510:client id="{C2F1BE8F-DB45-454E-82B5-C9B814B1DA5E}" v="3" dt="2020-05-11T15:53:51.045"/>
    <p1510:client id="{D0E237CB-A002-4831-B431-A1B82EB1D81D}" v="1492" dt="2020-03-19T03:41:44.500"/>
    <p1510:client id="{E06BB78E-77C2-4462-B717-B5C3A1B51C4F}" v="1474" dt="2020-03-19T01:46:06.549"/>
    <p1510:client id="{F58AC35D-E010-4FDB-8F02-41B2DD4A82A7}" v="5529" dt="2019-10-01T20:06:34.320"/>
    <p1510:client id="{F7995EED-1C86-44C8-B5C8-71C4887F9873}" v="255" dt="2020-05-10T15:46:56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3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6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3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3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7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11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2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5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2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80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tagorekommineni9/RoomBookingSyste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458EB8A-C7C5-4211-9687-A5EE0C6DD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5D94D4E-6D90-4017-88B5-20FB90038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5383EC4-D6DD-4C5A-913E-9FBB97309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779F7A-4308-4A06-9EE1-97A003037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0F2FC2F-2244-4240-94B0-9D51B33BA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3307054-69F1-41D9-993D-AE5A21F86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619" y="4404852"/>
            <a:ext cx="9989677" cy="1054745"/>
          </a:xfrm>
        </p:spPr>
        <p:txBody>
          <a:bodyPr>
            <a:normAutofit/>
          </a:bodyPr>
          <a:lstStyle/>
          <a:p>
            <a:r>
              <a:rPr lang="en-US" b="1">
                <a:latin typeface="Times"/>
                <a:cs typeface="Calibri Light"/>
              </a:rPr>
              <a:t>Room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448" y="5565530"/>
            <a:ext cx="9603727" cy="4055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5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500">
                <a:ea typeface="+mn-lt"/>
                <a:cs typeface="+mn-lt"/>
              </a:rPr>
              <a:t>                                         </a:t>
            </a:r>
            <a:endParaRPr lang="en-US" sz="500"/>
          </a:p>
          <a:p>
            <a:pPr>
              <a:lnSpc>
                <a:spcPct val="90000"/>
              </a:lnSpc>
            </a:pPr>
            <a:br>
              <a:rPr lang="en-US" sz="500"/>
            </a:br>
            <a:r>
              <a:rPr lang="en-US" sz="500"/>
              <a:t>                                                                                     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E7B777-18B2-4C35-B506-702DC68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2A4745-6EE7-436D-9014-BC4EA23FF7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50" r="7061" b="1"/>
          <a:stretch/>
        </p:blipFill>
        <p:spPr>
          <a:xfrm>
            <a:off x="6180744" y="1257341"/>
            <a:ext cx="4227694" cy="2798064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F7A100-AC98-48E5-8ADC-222C893FB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A picture containing plate, food, cup, clock&#10;&#10;Description generated with very high confidence">
            <a:extLst>
              <a:ext uri="{FF2B5EF4-FFF2-40B4-BE49-F238E27FC236}">
                <a16:creationId xmlns:a16="http://schemas.microsoft.com/office/drawing/2014/main" id="{1AF21013-530D-4451-8A8D-8ED143B3B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683" y="1336865"/>
            <a:ext cx="3994028" cy="25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EEFB45-7A1D-4CE1-BCF8-D5B3B508873D}"/>
              </a:ext>
            </a:extLst>
          </p:cNvPr>
          <p:cNvSpPr txBox="1"/>
          <p:nvPr/>
        </p:nvSpPr>
        <p:spPr>
          <a:xfrm>
            <a:off x="997528" y="982132"/>
            <a:ext cx="4022131" cy="20187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 w="3175" cmpd="sng">
                  <a:noFill/>
                </a:ln>
                <a:solidFill>
                  <a:srgbClr val="262626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TEAM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3BD423-F9EA-4F60-AC2A-A5305B1FE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38734"/>
              </p:ext>
            </p:extLst>
          </p:nvPr>
        </p:nvGraphicFramePr>
        <p:xfrm>
          <a:off x="4988943" y="1063924"/>
          <a:ext cx="5300396" cy="35895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83509">
                  <a:extLst>
                    <a:ext uri="{9D8B030D-6E8A-4147-A177-3AD203B41FA5}">
                      <a16:colId xmlns:a16="http://schemas.microsoft.com/office/drawing/2014/main" val="1071423584"/>
                    </a:ext>
                  </a:extLst>
                </a:gridCol>
                <a:gridCol w="1616887">
                  <a:extLst>
                    <a:ext uri="{9D8B030D-6E8A-4147-A177-3AD203B41FA5}">
                      <a16:colId xmlns:a16="http://schemas.microsoft.com/office/drawing/2014/main" val="1056115460"/>
                    </a:ext>
                  </a:extLst>
                </a:gridCol>
              </a:tblGrid>
              <a:tr h="512792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"/>
                        </a:rPr>
                        <a:t>Name</a:t>
                      </a:r>
                    </a:p>
                  </a:txBody>
                  <a:tcPr marL="86403" marR="86403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"/>
                        </a:rPr>
                        <a:t>Student Id</a:t>
                      </a:r>
                    </a:p>
                  </a:txBody>
                  <a:tcPr marL="86403" marR="86403" marT="43201" marB="43201"/>
                </a:tc>
                <a:extLst>
                  <a:ext uri="{0D108BD9-81ED-4DB2-BD59-A6C34878D82A}">
                    <a16:rowId xmlns:a16="http://schemas.microsoft.com/office/drawing/2014/main" val="2288628444"/>
                  </a:ext>
                </a:extLst>
              </a:tr>
              <a:tr h="512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 dirty="0">
                          <a:latin typeface="Times"/>
                        </a:rPr>
                        <a:t>Tagore Kommineni</a:t>
                      </a:r>
                      <a:endParaRPr lang="en-US" sz="2300">
                        <a:latin typeface="Times"/>
                      </a:endParaRPr>
                    </a:p>
                  </a:txBody>
                  <a:tcPr marL="86403" marR="86403" marT="43201" marB="432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 dirty="0">
                          <a:latin typeface="Times"/>
                        </a:rPr>
                        <a:t>1896534</a:t>
                      </a:r>
                      <a:endParaRPr lang="en-US" sz="2300">
                        <a:latin typeface="Times"/>
                      </a:endParaRPr>
                    </a:p>
                  </a:txBody>
                  <a:tcPr marL="86403" marR="86403" marT="43201" marB="43201"/>
                </a:tc>
                <a:extLst>
                  <a:ext uri="{0D108BD9-81ED-4DB2-BD59-A6C34878D82A}">
                    <a16:rowId xmlns:a16="http://schemas.microsoft.com/office/drawing/2014/main" val="2107539907"/>
                  </a:ext>
                </a:extLst>
              </a:tr>
              <a:tr h="512792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"/>
                        </a:rPr>
                        <a:t>Tanya Chawla</a:t>
                      </a:r>
                    </a:p>
                  </a:txBody>
                  <a:tcPr marL="86403" marR="86403" marT="43201" marB="43201"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"/>
                        </a:rPr>
                        <a:t>1896508</a:t>
                      </a:r>
                    </a:p>
                  </a:txBody>
                  <a:tcPr marL="86403" marR="86403" marT="43201" marB="43201"/>
                </a:tc>
                <a:extLst>
                  <a:ext uri="{0D108BD9-81ED-4DB2-BD59-A6C34878D82A}">
                    <a16:rowId xmlns:a16="http://schemas.microsoft.com/office/drawing/2014/main" val="2696076322"/>
                  </a:ext>
                </a:extLst>
              </a:tr>
              <a:tr h="512792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"/>
                        </a:rPr>
                        <a:t>Arshdeep Kaur</a:t>
                      </a:r>
                    </a:p>
                  </a:txBody>
                  <a:tcPr marL="86403" marR="86403" marT="43201" marB="43201"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"/>
                        </a:rPr>
                        <a:t>1895974</a:t>
                      </a:r>
                    </a:p>
                  </a:txBody>
                  <a:tcPr marL="86403" marR="86403" marT="43201" marB="43201"/>
                </a:tc>
                <a:extLst>
                  <a:ext uri="{0D108BD9-81ED-4DB2-BD59-A6C34878D82A}">
                    <a16:rowId xmlns:a16="http://schemas.microsoft.com/office/drawing/2014/main" val="4274061363"/>
                  </a:ext>
                </a:extLst>
              </a:tr>
              <a:tr h="512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 dirty="0">
                          <a:latin typeface="Times"/>
                        </a:rPr>
                        <a:t>Akhileshwar Reddy </a:t>
                      </a:r>
                      <a:r>
                        <a:rPr lang="en-US" sz="2300" u="none" strike="noStrike" noProof="0" err="1">
                          <a:latin typeface="Times"/>
                        </a:rPr>
                        <a:t>Naram</a:t>
                      </a:r>
                      <a:endParaRPr lang="en-US" sz="2300">
                        <a:latin typeface="Times"/>
                      </a:endParaRPr>
                    </a:p>
                  </a:txBody>
                  <a:tcPr marL="86403" marR="86403" marT="43201" marB="432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 dirty="0">
                          <a:latin typeface="Times"/>
                        </a:rPr>
                        <a:t>1895748 </a:t>
                      </a:r>
                      <a:endParaRPr lang="en-US" sz="2300">
                        <a:latin typeface="Times"/>
                      </a:endParaRPr>
                    </a:p>
                  </a:txBody>
                  <a:tcPr marL="86403" marR="86403" marT="43201" marB="43201"/>
                </a:tc>
                <a:extLst>
                  <a:ext uri="{0D108BD9-81ED-4DB2-BD59-A6C34878D82A}">
                    <a16:rowId xmlns:a16="http://schemas.microsoft.com/office/drawing/2014/main" val="4073096690"/>
                  </a:ext>
                </a:extLst>
              </a:tr>
              <a:tr h="512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>
                          <a:latin typeface="Times"/>
                        </a:rPr>
                        <a:t>Mahesh Reddy Sama</a:t>
                      </a:r>
                      <a:endParaRPr lang="en-US" sz="2300" u="none" strike="noStrike" noProof="0" dirty="0">
                        <a:latin typeface="Times"/>
                      </a:endParaRPr>
                    </a:p>
                  </a:txBody>
                  <a:tcPr marL="86403" marR="86403" marT="43201" marB="432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>
                          <a:latin typeface="Times"/>
                        </a:rPr>
                        <a:t>1898496</a:t>
                      </a:r>
                      <a:endParaRPr lang="en-US" sz="2300" u="none" strike="noStrike" noProof="0" dirty="0">
                        <a:latin typeface="Times"/>
                      </a:endParaRPr>
                    </a:p>
                  </a:txBody>
                  <a:tcPr marL="86403" marR="86403" marT="43201" marB="43201"/>
                </a:tc>
                <a:extLst>
                  <a:ext uri="{0D108BD9-81ED-4DB2-BD59-A6C34878D82A}">
                    <a16:rowId xmlns:a16="http://schemas.microsoft.com/office/drawing/2014/main" val="2318094882"/>
                  </a:ext>
                </a:extLst>
              </a:tr>
              <a:tr h="512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 dirty="0">
                          <a:latin typeface="Times"/>
                        </a:rPr>
                        <a:t>Aditya Jigishkumar </a:t>
                      </a:r>
                      <a:r>
                        <a:rPr lang="en-US" sz="2300" u="none" strike="noStrike" noProof="0" err="1">
                          <a:latin typeface="Times"/>
                        </a:rPr>
                        <a:t>Purani</a:t>
                      </a:r>
                      <a:endParaRPr lang="en-US" sz="2300">
                        <a:latin typeface="Times"/>
                      </a:endParaRPr>
                    </a:p>
                  </a:txBody>
                  <a:tcPr marL="86403" marR="86403" marT="43201" marB="432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 dirty="0">
                          <a:latin typeface="Times"/>
                        </a:rPr>
                        <a:t>1896493</a:t>
                      </a:r>
                      <a:endParaRPr lang="en-US" sz="2300">
                        <a:latin typeface="Times"/>
                      </a:endParaRPr>
                    </a:p>
                  </a:txBody>
                  <a:tcPr marL="86403" marR="86403" marT="43201" marB="43201"/>
                </a:tc>
                <a:extLst>
                  <a:ext uri="{0D108BD9-81ED-4DB2-BD59-A6C34878D82A}">
                    <a16:rowId xmlns:a16="http://schemas.microsoft.com/office/drawing/2014/main" val="34740822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479C32-9201-4081-8AAC-F038E044DB83}"/>
              </a:ext>
            </a:extLst>
          </p:cNvPr>
          <p:cNvSpPr txBox="1"/>
          <p:nvPr/>
        </p:nvSpPr>
        <p:spPr>
          <a:xfrm>
            <a:off x="2812211" y="5126966"/>
            <a:ext cx="76171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ea typeface="+mn-lt"/>
                <a:cs typeface="+mn-lt"/>
                <a:hlinkClick r:id="rId7"/>
              </a:rPr>
              <a:t>https://github.com/tagorekommineni9/RoomBookingSystem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21FFE-A8CD-4134-95F2-BAB43D48AF65}"/>
              </a:ext>
            </a:extLst>
          </p:cNvPr>
          <p:cNvSpPr txBox="1"/>
          <p:nvPr/>
        </p:nvSpPr>
        <p:spPr>
          <a:xfrm>
            <a:off x="913502" y="5212332"/>
            <a:ext cx="336142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dirty="0">
                <a:latin typeface="Times"/>
                <a:cs typeface="Times"/>
              </a:rPr>
              <a:t>Repository link :</a:t>
            </a:r>
          </a:p>
        </p:txBody>
      </p:sp>
    </p:spTree>
    <p:extLst>
      <p:ext uri="{BB962C8B-B14F-4D97-AF65-F5344CB8AC3E}">
        <p14:creationId xmlns:p14="http://schemas.microsoft.com/office/powerpoint/2010/main" val="32938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CBA4-E688-4922-83CA-91216A5B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3DD9-E4BF-4783-9FD3-2F2E6006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v"/>
            </a:pPr>
            <a:r>
              <a:rPr lang="en-US" dirty="0">
                <a:latin typeface="Times"/>
                <a:ea typeface="+mn-lt"/>
                <a:cs typeface="+mn-lt"/>
              </a:rPr>
              <a:t>Room Booking System is a modern digital booking system.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v"/>
            </a:pPr>
            <a:r>
              <a:rPr lang="en-US" dirty="0">
                <a:latin typeface="Times"/>
                <a:ea typeface="+mn-lt"/>
                <a:cs typeface="+mn-lt"/>
              </a:rPr>
              <a:t>Room Booking system is an android application that enables Teachers,  Pedagogical Counsellors as well as other Staff members in CEGEP’s Montreal campus to book a room either for an exam or a meeting.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7400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CBA4-E688-4922-83CA-91216A5B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3DD9-E4BF-4783-9FD3-2F2E6006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v"/>
            </a:pPr>
            <a:r>
              <a:rPr lang="en-US" dirty="0">
                <a:latin typeface="Times"/>
                <a:cs typeface="Times"/>
              </a:rPr>
              <a:t>In our android project, we are using Java(JDK)1.8, MySQL 8.0 and Retrofit 2.0 </a:t>
            </a:r>
            <a:endParaRPr lang="en-US">
              <a:latin typeface="Times"/>
              <a:ea typeface="+mn-lt"/>
              <a:cs typeface="Times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v"/>
            </a:pPr>
            <a:endParaRPr lang="en-US" dirty="0">
              <a:latin typeface="Times"/>
              <a:ea typeface="+mn-lt"/>
              <a:cs typeface="Times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v"/>
            </a:pPr>
            <a:r>
              <a:rPr lang="en-US" b="1" dirty="0">
                <a:latin typeface="Times"/>
                <a:cs typeface="Times"/>
              </a:rPr>
              <a:t>MySQL </a:t>
            </a:r>
            <a:r>
              <a:rPr lang="en-US" dirty="0">
                <a:latin typeface="Times"/>
                <a:cs typeface="Times"/>
              </a:rPr>
              <a:t>for database.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v"/>
            </a:pPr>
            <a:endParaRPr lang="en-US" dirty="0">
              <a:latin typeface="Times"/>
              <a:cs typeface="Times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v"/>
            </a:pPr>
            <a:r>
              <a:rPr lang="en-US" b="1" dirty="0">
                <a:latin typeface="Times"/>
                <a:cs typeface="Times"/>
              </a:rPr>
              <a:t>Retrofit</a:t>
            </a:r>
            <a:r>
              <a:rPr lang="en-US" dirty="0">
                <a:latin typeface="Times"/>
                <a:cs typeface="Times"/>
              </a:rPr>
              <a:t> is the class through which the API interfaces are turned into callable objects.</a:t>
            </a:r>
            <a:endParaRPr lang="en-US" dirty="0">
              <a:latin typeface="Times"/>
              <a:ea typeface="+mn-lt"/>
              <a:cs typeface="Times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v"/>
            </a:pPr>
            <a:endParaRPr lang="en-US" dirty="0">
              <a:latin typeface="Times"/>
              <a:ea typeface="+mn-lt"/>
              <a:cs typeface="Times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v"/>
            </a:pPr>
            <a:r>
              <a:rPr lang="en-US" b="1">
                <a:latin typeface="Times"/>
                <a:cs typeface="Times"/>
              </a:rPr>
              <a:t>PHP</a:t>
            </a:r>
            <a:r>
              <a:rPr lang="en-US">
                <a:latin typeface="Times"/>
                <a:cs typeface="Times"/>
              </a:rPr>
              <a:t> for the web calls.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"/>
              <a:cs typeface="Time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1035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2243-D726-48D5-BB9C-86B3B5CE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First Week (May 4 – May 10)</a:t>
            </a:r>
            <a:br>
              <a:rPr lang="en-US" dirty="0">
                <a:latin typeface="Times"/>
                <a:cs typeface="Times"/>
              </a:rPr>
            </a:br>
            <a:r>
              <a:rPr lang="en-US" sz="3000" dirty="0">
                <a:highlight>
                  <a:srgbClr val="FFFF00"/>
                </a:highlight>
                <a:latin typeface="Times"/>
                <a:cs typeface="Times"/>
              </a:rPr>
              <a:t>Software requirements documentation(Project report)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D11E-9836-4146-853E-18013592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v"/>
            </a:pPr>
            <a:r>
              <a:rPr lang="en-US" dirty="0">
                <a:latin typeface="Times"/>
                <a:cs typeface="Times"/>
              </a:rPr>
              <a:t>Description of project, Aim and Scope.</a:t>
            </a:r>
          </a:p>
          <a:p>
            <a:pPr>
              <a:buFont typeface="Wingdings"/>
              <a:buChar char="v"/>
            </a:pPr>
            <a:r>
              <a:rPr lang="en-US" dirty="0">
                <a:latin typeface="Times"/>
                <a:cs typeface="Times"/>
              </a:rPr>
              <a:t>Functional requirements.</a:t>
            </a:r>
          </a:p>
          <a:p>
            <a:pPr>
              <a:buFont typeface="Wingdings"/>
              <a:buChar char="v"/>
            </a:pPr>
            <a:r>
              <a:rPr lang="en-US" dirty="0">
                <a:latin typeface="Times"/>
                <a:cs typeface="Times"/>
              </a:rPr>
              <a:t>Non-Functional requirements.</a:t>
            </a:r>
          </a:p>
          <a:p>
            <a:pPr>
              <a:buFont typeface="Wingdings"/>
              <a:buChar char="v"/>
            </a:pPr>
            <a:r>
              <a:rPr lang="en-US" dirty="0">
                <a:latin typeface="Times"/>
                <a:cs typeface="Times"/>
              </a:rPr>
              <a:t>Flow of the project using wire-frame tool (Justinmind).</a:t>
            </a:r>
          </a:p>
        </p:txBody>
      </p:sp>
    </p:spTree>
    <p:extLst>
      <p:ext uri="{BB962C8B-B14F-4D97-AF65-F5344CB8AC3E}">
        <p14:creationId xmlns:p14="http://schemas.microsoft.com/office/powerpoint/2010/main" val="380071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2243-D726-48D5-BB9C-86B3B5CE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Second Week (May 11 – May 18)</a:t>
            </a:r>
            <a:br>
              <a:rPr lang="en-US" dirty="0">
                <a:latin typeface="Times"/>
                <a:cs typeface="Times"/>
              </a:rPr>
            </a:br>
            <a:r>
              <a:rPr lang="en-US" sz="3000" dirty="0">
                <a:highlight>
                  <a:srgbClr val="00FF00"/>
                </a:highlight>
                <a:latin typeface="Times"/>
                <a:cs typeface="Times"/>
              </a:rPr>
              <a:t>Project report (To 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D11E-9836-4146-853E-18013592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v"/>
            </a:pPr>
            <a:r>
              <a:rPr lang="en-US" dirty="0">
                <a:latin typeface="Times"/>
                <a:cs typeface="Times"/>
              </a:rPr>
              <a:t>Analysis models (use case diagram, class diagram).</a:t>
            </a:r>
          </a:p>
          <a:p>
            <a:pPr>
              <a:buFont typeface="Wingdings"/>
              <a:buChar char="v"/>
            </a:pPr>
            <a:r>
              <a:rPr lang="en-US" dirty="0">
                <a:latin typeface="Times"/>
                <a:cs typeface="Times"/>
              </a:rPr>
              <a:t>ERD diagram.</a:t>
            </a:r>
          </a:p>
          <a:p>
            <a:pPr>
              <a:buFont typeface="Wingdings"/>
              <a:buChar char="v"/>
            </a:pPr>
            <a:r>
              <a:rPr lang="en-US" dirty="0">
                <a:latin typeface="Times"/>
                <a:cs typeface="Times"/>
              </a:rPr>
              <a:t>Database SQL script.</a:t>
            </a:r>
          </a:p>
          <a:p>
            <a:pPr>
              <a:buFont typeface="Wingdings"/>
              <a:buChar char="v"/>
            </a:pPr>
            <a:r>
              <a:rPr lang="en-US" dirty="0">
                <a:latin typeface="Times"/>
                <a:cs typeface="Times"/>
              </a:rPr>
              <a:t>Web calls.</a:t>
            </a:r>
          </a:p>
        </p:txBody>
      </p:sp>
    </p:spTree>
    <p:extLst>
      <p:ext uri="{BB962C8B-B14F-4D97-AF65-F5344CB8AC3E}">
        <p14:creationId xmlns:p14="http://schemas.microsoft.com/office/powerpoint/2010/main" val="19638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3555D-D445-4BF3-B3BB-92C4160C8CDA}"/>
              </a:ext>
            </a:extLst>
          </p:cNvPr>
          <p:cNvSpPr txBox="1"/>
          <p:nvPr/>
        </p:nvSpPr>
        <p:spPr>
          <a:xfrm>
            <a:off x="2352136" y="1460739"/>
            <a:ext cx="747335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dirty="0">
                <a:latin typeface="Times"/>
                <a:cs typeface="Times"/>
              </a:rPr>
              <a:t>THANK YOU</a:t>
            </a:r>
          </a:p>
        </p:txBody>
      </p: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759E1C88-8B92-46C4-9D15-EF895B68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061" y="3092570"/>
            <a:ext cx="2283125" cy="22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63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Room Booking System</vt:lpstr>
      <vt:lpstr>PowerPoint Presentation</vt:lpstr>
      <vt:lpstr>Introduction</vt:lpstr>
      <vt:lpstr>Software Requirements</vt:lpstr>
      <vt:lpstr>First Week (May 4 – May 10) Software requirements documentation(Project report)</vt:lpstr>
      <vt:lpstr>Second Week (May 11 – May 18) Project report (To do)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2700</cp:revision>
  <dcterms:created xsi:type="dcterms:W3CDTF">2013-07-15T20:26:40Z</dcterms:created>
  <dcterms:modified xsi:type="dcterms:W3CDTF">2020-05-12T01:46:18Z</dcterms:modified>
</cp:coreProperties>
</file>