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/>
              <a:t>TANYA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2D CAD can be used across a wide range of industries such as automotive, aerospace, fashion and industrial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90" y="1644163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use it as a professional tool.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5" y="3693298"/>
            <a:ext cx="2221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lines) and layout for different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673692" y="2123440"/>
            <a:ext cx="223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Designs can be copied quickly and sections or features altered to compare and contrast variations in the design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D0032-A915-FFC7-391C-FDED6F038F1D}"/>
              </a:ext>
            </a:extLst>
          </p:cNvPr>
          <p:cNvSpPr txBox="1"/>
          <p:nvPr/>
        </p:nvSpPr>
        <p:spPr>
          <a:xfrm>
            <a:off x="748728" y="2061782"/>
            <a:ext cx="2592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Assist with the design’s creation, modification, analysis, or optimization of a design.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056155" y="1177517"/>
            <a:ext cx="244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Being able to insert commonly use components into a drawing greatly speeds up the drawing process while also removing the potential for errors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91487-E155-F924-4502-E8B5100C2F66}"/>
              </a:ext>
            </a:extLst>
          </p:cNvPr>
          <p:cNvSpPr txBox="1"/>
          <p:nvPr/>
        </p:nvSpPr>
        <p:spPr>
          <a:xfrm>
            <a:off x="1186962" y="1292469"/>
            <a:ext cx="2409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Drafting views such as planes, sections, and elevations , designers can visualize completed design and make any amendments as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D1F5-EBFF-509C-AB22-D89F0F5CB191}"/>
              </a:ext>
            </a:extLst>
          </p:cNvPr>
          <p:cNvSpPr txBox="1"/>
          <p:nvPr/>
        </p:nvSpPr>
        <p:spPr>
          <a:xfrm>
            <a:off x="5114115" y="3567523"/>
            <a:ext cx="239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is much faster than manual drawing methods, it also allows designers to explore different design options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465</TotalTime>
  <Words>292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26</cp:revision>
  <dcterms:created xsi:type="dcterms:W3CDTF">2022-10-31T19:06:57Z</dcterms:created>
  <dcterms:modified xsi:type="dcterms:W3CDTF">2022-11-10T09:41:24Z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