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8" r:id="rId3"/>
    <p:sldId id="257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7" d="100"/>
          <a:sy n="67" d="100"/>
        </p:scale>
        <p:origin x="644" y="4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48A87A34-81AB-432B-8DAE-1953F412C126}" type="datetimeFigureOut">
              <a:rPr lang="en-US" dirty="0"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48A87A34-81AB-432B-8DAE-1953F412C126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A87A34-81AB-432B-8DAE-1953F412C126}" type="datetimeFigureOut">
              <a:rPr lang="en-US" dirty="0"/>
              <a:t>7/26/2025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D22F896-40B5-4ADD-8801-0D06FADFA095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A87A34-81AB-432B-8DAE-1953F412C126}" type="datetimeFigureOut">
              <a:rPr lang="en-US" dirty="0"/>
              <a:pPr/>
              <a:t>7/26/2025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22F896-40B5-4ADD-8801-0D06FADFA09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60" r:id="rId10"/>
    <p:sldLayoutId id="2147483661" r:id="rId11"/>
    <p:sldLayoutId id="2147483666" r:id="rId12"/>
    <p:sldLayoutId id="2147483663" r:id="rId13"/>
    <p:sldLayoutId id="2147483667" r:id="rId14"/>
    <p:sldLayoutId id="2147483668" r:id="rId15"/>
    <p:sldLayoutId id="2147483658" r:id="rId16"/>
    <p:sldLayoutId id="2147483659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8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8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g"/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732BE2-C59D-4BA2-A3FD-C1E00FCD43A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04926" y="1171575"/>
            <a:ext cx="9448800" cy="1762125"/>
          </a:xfrm>
        </p:spPr>
        <p:txBody>
          <a:bodyPr>
            <a:normAutofit/>
          </a:bodyPr>
          <a:lstStyle/>
          <a:p>
            <a:r>
              <a:rPr lang="en-IN" sz="4400" b="1" dirty="0">
                <a:solidFill>
                  <a:srgbClr val="FF0000"/>
                </a:solidFill>
                <a:latin typeface="Algerian" panose="04020705040A02060702" pitchFamily="82" charset="0"/>
              </a:rPr>
              <a:t>AI-Powered</a:t>
            </a:r>
            <a:r>
              <a:rPr lang="en-IN" sz="4400" b="1" dirty="0">
                <a:latin typeface="Algerian" panose="04020705040A02060702" pitchFamily="82" charset="0"/>
              </a:rPr>
              <a:t> </a:t>
            </a:r>
            <a:r>
              <a:rPr lang="en-IN" sz="4400" b="1" dirty="0">
                <a:solidFill>
                  <a:srgbClr val="FF0000"/>
                </a:solidFill>
                <a:latin typeface="Algerian" panose="04020705040A02060702" pitchFamily="82" charset="0"/>
              </a:rPr>
              <a:t>Personalized</a:t>
            </a:r>
            <a:r>
              <a:rPr lang="en-IN" sz="4400" b="1" dirty="0">
                <a:latin typeface="Algerian" panose="04020705040A02060702" pitchFamily="82" charset="0"/>
              </a:rPr>
              <a:t> </a:t>
            </a:r>
            <a:r>
              <a:rPr lang="en-IN" sz="4400" b="1" dirty="0">
                <a:solidFill>
                  <a:srgbClr val="FF0000"/>
                </a:solidFill>
                <a:latin typeface="Algerian" panose="04020705040A02060702" pitchFamily="82" charset="0"/>
              </a:rPr>
              <a:t>Learning</a:t>
            </a:r>
            <a:r>
              <a:rPr lang="en-IN" sz="4400" b="1" dirty="0">
                <a:latin typeface="Algerian" panose="04020705040A02060702" pitchFamily="82" charset="0"/>
              </a:rPr>
              <a:t> </a:t>
            </a:r>
            <a:r>
              <a:rPr lang="en-IN" sz="4400" b="1" dirty="0">
                <a:solidFill>
                  <a:srgbClr val="FF0000"/>
                </a:solidFill>
                <a:latin typeface="Algerian" panose="04020705040A02060702" pitchFamily="82" charset="0"/>
              </a:rPr>
              <a:t>Companion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2F446D4-621E-416D-B534-3BD43952AD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04926" y="3429000"/>
            <a:ext cx="9448800" cy="1133475"/>
          </a:xfrm>
        </p:spPr>
        <p:txBody>
          <a:bodyPr>
            <a:normAutofit/>
          </a:bodyPr>
          <a:lstStyle/>
          <a:p>
            <a:r>
              <a:rPr lang="en-US" sz="3600" dirty="0">
                <a:solidFill>
                  <a:schemeClr val="accent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TEAM NAME </a:t>
            </a:r>
            <a:r>
              <a:rPr lang="en-US" sz="3600" dirty="0">
                <a:solidFill>
                  <a:schemeClr val="accent6"/>
                </a:solidFill>
                <a:latin typeface="Aharoni" panose="02010803020104030203" pitchFamily="2" charset="-79"/>
                <a:cs typeface="Aharoni" panose="02010803020104030203" pitchFamily="2" charset="-79"/>
                <a:sym typeface="Wingdings" panose="05000000000000000000" pitchFamily="2" charset="2"/>
              </a:rPr>
              <a:t></a:t>
            </a:r>
            <a:r>
              <a:rPr lang="en-US" sz="3600" dirty="0">
                <a:solidFill>
                  <a:schemeClr val="accent6"/>
                </a:solidFill>
                <a:latin typeface="Aharoni" panose="02010803020104030203" pitchFamily="2" charset="-79"/>
                <a:cs typeface="Aharoni" panose="02010803020104030203" pitchFamily="2" charset="-79"/>
              </a:rPr>
              <a:t> TEAM BUZZ</a:t>
            </a:r>
            <a:endParaRPr lang="en-IN" sz="3600" dirty="0">
              <a:solidFill>
                <a:schemeClr val="accent6"/>
              </a:solidFill>
              <a:latin typeface="Aharoni" panose="02010803020104030203" pitchFamily="2" charset="-79"/>
              <a:cs typeface="Aharoni" panose="02010803020104030203" pitchFamily="2" charset="-79"/>
            </a:endParaRPr>
          </a:p>
        </p:txBody>
      </p:sp>
    </p:spTree>
    <p:extLst>
      <p:ext uri="{BB962C8B-B14F-4D97-AF65-F5344CB8AC3E}">
        <p14:creationId xmlns:p14="http://schemas.microsoft.com/office/powerpoint/2010/main" val="3397286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102B7C-1E9C-405C-BA65-057C52839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  </a:t>
            </a:r>
            <a:r>
              <a:rPr lang="en-US" dirty="0" err="1">
                <a:solidFill>
                  <a:schemeClr val="accent5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sEVENTH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 Page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b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</a:b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   LEARNING</a:t>
            </a:r>
            <a:b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</a:b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   PROGRESS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BA5C80AF-C964-48BC-80AA-B94DE74F2A2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5863" y="1653692"/>
            <a:ext cx="6510337" cy="3656978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89B43C49-FA4F-41C4-83E1-7972F73ADB75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76250" y="3459239"/>
            <a:ext cx="4324350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Helps students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visualize their progress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 real time.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Enables mood-based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adaptive learning paths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..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Motivates learners with </a:t>
            </a: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rewards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and a sense of achievement.</a:t>
            </a:r>
          </a:p>
        </p:txBody>
      </p:sp>
    </p:spTree>
    <p:extLst>
      <p:ext uri="{BB962C8B-B14F-4D97-AF65-F5344CB8AC3E}">
        <p14:creationId xmlns:p14="http://schemas.microsoft.com/office/powerpoint/2010/main" val="3323632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DD6225-844E-47E7-9115-D38424F953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   EIGHT Page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b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</a:b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     RETAKE</a:t>
            </a:r>
            <a:b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</a:b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     SURVEY</a:t>
            </a:r>
            <a:endParaRPr lang="en-IN" dirty="0"/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74BE6D2-6657-4E4D-A566-F5F984D73F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5863" y="1653435"/>
            <a:ext cx="6510337" cy="3657492"/>
          </a:xfrm>
          <a:prstGeom prst="rect">
            <a:avLst/>
          </a:prstGeo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13B16D-A676-4674-88BA-89CB5A3961B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Users can update preferences every 3 days</a:t>
            </a:r>
            <a:br>
              <a:rPr lang="en-US" sz="2800" dirty="0"/>
            </a:br>
            <a:r>
              <a:rPr lang="en-US" sz="2800" dirty="0"/>
              <a:t>AI regenerates dashboard dynamically to adapt mood and needs.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250176269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F42A40-6BCA-4C93-8D12-1E48FBC479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114800" y="609601"/>
            <a:ext cx="6705600" cy="1314450"/>
          </a:xfrm>
        </p:spPr>
        <p:txBody>
          <a:bodyPr>
            <a:normAutofit/>
          </a:bodyPr>
          <a:lstStyle/>
          <a:p>
            <a:r>
              <a:rPr lang="en-US" dirty="0">
                <a:highlight>
                  <a:srgbClr val="FF0000"/>
                </a:highlight>
                <a:latin typeface="Algerian" panose="04020705040A02060702" pitchFamily="82" charset="0"/>
              </a:rPr>
              <a:t>IMPACT</a:t>
            </a:r>
            <a:endParaRPr lang="en-IN" dirty="0">
              <a:highlight>
                <a:srgbClr val="FF0000"/>
              </a:highlight>
              <a:latin typeface="Algerian" panose="04020705040A02060702" pitchFamily="8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7E7FC199-5C68-4CB2-B107-D219F57ADD68}"/>
              </a:ext>
            </a:extLst>
          </p:cNvPr>
          <p:cNvSpPr>
            <a:spLocks noGrp="1" noChangeArrowheads="1"/>
          </p:cNvSpPr>
          <p:nvPr>
            <p:ph type="subTitle" idx="1"/>
          </p:nvPr>
        </p:nvSpPr>
        <p:spPr bwMode="auto">
          <a:xfrm>
            <a:off x="1038225" y="2525918"/>
            <a:ext cx="9782175" cy="255454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Empowering differently-abled students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Reduces learning anxiety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Makes education joyful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Enhances emotional intelligence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Real-time feedback for teachers</a:t>
            </a:r>
          </a:p>
        </p:txBody>
      </p:sp>
    </p:spTree>
    <p:extLst>
      <p:ext uri="{BB962C8B-B14F-4D97-AF65-F5344CB8AC3E}">
        <p14:creationId xmlns:p14="http://schemas.microsoft.com/office/powerpoint/2010/main" val="7570576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E2B893-A402-4A68-87EF-15D49CA8B50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337930"/>
            <a:ext cx="8258175" cy="73549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Project overview</a:t>
            </a:r>
            <a:r>
              <a:rPr lang="en-US" b="1" dirty="0">
                <a:solidFill>
                  <a:schemeClr val="accent3">
                    <a:lumMod val="60000"/>
                    <a:lumOff val="40000"/>
                  </a:schemeClr>
                </a:solidFill>
                <a:latin typeface="Algerian" panose="04020705040A02060702" pitchFamily="82" charset="0"/>
                <a:sym typeface="Wingdings" panose="05000000000000000000" pitchFamily="2" charset="2"/>
              </a:rPr>
              <a:t></a:t>
            </a:r>
            <a:endParaRPr lang="en-IN" b="1" dirty="0">
              <a:solidFill>
                <a:schemeClr val="accent3">
                  <a:lumMod val="60000"/>
                  <a:lumOff val="40000"/>
                </a:schemeClr>
              </a:solidFill>
              <a:latin typeface="Algerian" panose="04020705040A02060702" pitchFamily="82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67F44801-2992-450C-937A-82F24D47B7ED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530087" y="1567833"/>
            <a:ext cx="11131826" cy="353943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Problem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Students with special needs struggle with one-size-fits-all learning.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Solution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Personalized AI-based learning dashboard with mood detection and gamification.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highlight>
                  <a:srgbClr val="00FFFF"/>
                </a:highlight>
                <a:latin typeface="Arial" panose="020B0604020202020204" pitchFamily="34" charset="0"/>
              </a:rPr>
              <a:t>Features</a:t>
            </a:r>
            <a:r>
              <a:rPr kumimoji="0" lang="en-US" altLang="en-US" sz="32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: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Magic Survey, Mood Detection, Gamified Dashboard, Spinning Wheel, Real Games,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lang="en-US" altLang="en-US" sz="3200" dirty="0">
                <a:solidFill>
                  <a:schemeClr val="tx1"/>
                </a:solidFill>
                <a:latin typeface="Arial" panose="020B0604020202020204" pitchFamily="34" charset="0"/>
              </a:rPr>
              <a:t>                 </a:t>
            </a:r>
            <a:r>
              <a:rPr kumimoji="0" lang="en-US" altLang="en-US" sz="3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Progress Feedback.</a:t>
            </a:r>
          </a:p>
        </p:txBody>
      </p:sp>
    </p:spTree>
    <p:extLst>
      <p:ext uri="{BB962C8B-B14F-4D97-AF65-F5344CB8AC3E}">
        <p14:creationId xmlns:p14="http://schemas.microsoft.com/office/powerpoint/2010/main" val="3960489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51257-A367-4368-A87C-0757B0992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028700"/>
          </a:xfrm>
        </p:spPr>
        <p:txBody>
          <a:bodyPr/>
          <a:lstStyle/>
          <a:p>
            <a:r>
              <a:rPr lang="en-US" dirty="0">
                <a:latin typeface="Algerian" panose="04020705040A02060702" pitchFamily="82" charset="0"/>
              </a:rPr>
              <a:t>     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First Page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b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</a:b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     Sign up</a:t>
            </a:r>
            <a:endParaRPr lang="en-IN" dirty="0">
              <a:solidFill>
                <a:schemeClr val="accent5">
                  <a:lumMod val="60000"/>
                  <a:lumOff val="40000"/>
                </a:schemeClr>
              </a:solidFill>
              <a:latin typeface="Arial Black" panose="020B0A04020102020204" pitchFamily="34" charset="0"/>
            </a:endParaRP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38BF707-C052-4955-B1F0-1DDF45DAFA8F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Allows users to register securely.</a:t>
            </a:r>
            <a:br>
              <a:rPr lang="en-US" sz="2800" dirty="0"/>
            </a:br>
            <a:r>
              <a:rPr lang="en-US" sz="2800" dirty="0"/>
              <a:t>Once authenticated, users are redirected to the </a:t>
            </a:r>
            <a:r>
              <a:rPr lang="en-US" sz="2800" b="1" dirty="0"/>
              <a:t>Magical Survey</a:t>
            </a:r>
            <a:r>
              <a:rPr lang="en-US" sz="2800" dirty="0"/>
              <a:t> page</a:t>
            </a:r>
            <a:endParaRPr lang="en-IN" sz="28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0664D0AE-E37E-4CFF-92AB-CE2CD532C61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5863" y="1653692"/>
            <a:ext cx="6510337" cy="3656978"/>
          </a:xfrm>
        </p:spPr>
      </p:pic>
    </p:spTree>
    <p:extLst>
      <p:ext uri="{BB962C8B-B14F-4D97-AF65-F5344CB8AC3E}">
        <p14:creationId xmlns:p14="http://schemas.microsoft.com/office/powerpoint/2010/main" val="384529255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19517-80D2-433E-902A-AD2DB5F90B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   Second Page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b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</a:b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     Login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CCC85F-A570-40E9-8EC0-B0459C2FFBB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5E041D3-E632-4F68-B529-B9E2A241F9D6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Allows users to log in securely if account is already created.</a:t>
            </a:r>
          </a:p>
          <a:p>
            <a:r>
              <a:rPr lang="en-US" sz="2000" dirty="0"/>
              <a:t>Once authenticated, users are redirected to the </a:t>
            </a:r>
            <a:r>
              <a:rPr lang="en-US" sz="2000" b="1" dirty="0"/>
              <a:t>Magical Survey</a:t>
            </a:r>
            <a:r>
              <a:rPr lang="en-US" sz="2000" dirty="0"/>
              <a:t> page</a:t>
            </a:r>
            <a:endParaRPr lang="en-IN" sz="2000" dirty="0"/>
          </a:p>
        </p:txBody>
      </p:sp>
      <p:pic>
        <p:nvPicPr>
          <p:cNvPr id="5" name="Content Placeholder 5">
            <a:extLst>
              <a:ext uri="{FF2B5EF4-FFF2-40B4-BE49-F238E27FC236}">
                <a16:creationId xmlns:a16="http://schemas.microsoft.com/office/drawing/2014/main" id="{8FA45639-B7AD-44D3-AF42-D9CBC1F2D49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995863" y="746759"/>
            <a:ext cx="6510337" cy="54719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24555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5D9E18-3B03-44E4-8B78-325390210E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    Third Page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b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</a:b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     Survey</a:t>
            </a:r>
            <a:endParaRPr lang="en-IN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C4258F-2126-4145-B162-15FF07E9E40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Students fill a mood-based intake survey:</a:t>
            </a:r>
            <a:br>
              <a:rPr lang="en-US" sz="2400" dirty="0"/>
            </a:br>
            <a:r>
              <a:rPr lang="en-US" sz="2400" dirty="0"/>
              <a:t>Mood, Learning Style, Interests, Accessibility Needs.</a:t>
            </a:r>
            <a:br>
              <a:rPr lang="en-US" sz="2400" dirty="0"/>
            </a:br>
            <a:r>
              <a:rPr lang="en-US" sz="2400" dirty="0"/>
              <a:t>This data is used to personalize the dashboard with appropriate learning tools</a:t>
            </a:r>
            <a:endParaRPr lang="en-IN" sz="2400" dirty="0"/>
          </a:p>
        </p:txBody>
      </p:sp>
      <p:pic>
        <p:nvPicPr>
          <p:cNvPr id="9" name="Content Placeholder 8">
            <a:extLst>
              <a:ext uri="{FF2B5EF4-FFF2-40B4-BE49-F238E27FC236}">
                <a16:creationId xmlns:a16="http://schemas.microsoft.com/office/drawing/2014/main" id="{D407D465-51F7-42CF-90AF-CAD2E691A11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5863" y="1653692"/>
            <a:ext cx="6510337" cy="3656978"/>
          </a:xfrm>
        </p:spPr>
      </p:pic>
    </p:spTree>
    <p:extLst>
      <p:ext uri="{BB962C8B-B14F-4D97-AF65-F5344CB8AC3E}">
        <p14:creationId xmlns:p14="http://schemas.microsoft.com/office/powerpoint/2010/main" val="351395073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B9362DA-FC2A-4374-8BF1-FE3D8A8348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   Fourth Page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b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</a:b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  Dashboard</a:t>
            </a:r>
            <a:endParaRPr lang="en-IN" dirty="0"/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5D09798D-F79A-4793-B53A-A2A89DDCF07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5862" y="609600"/>
            <a:ext cx="6510337" cy="3228975"/>
          </a:xfrm>
        </p:spPr>
      </p:pic>
      <p:sp>
        <p:nvSpPr>
          <p:cNvPr id="5" name="Rectangle 1">
            <a:extLst>
              <a:ext uri="{FF2B5EF4-FFF2-40B4-BE49-F238E27FC236}">
                <a16:creationId xmlns:a16="http://schemas.microsoft.com/office/drawing/2014/main" id="{685906EF-9706-45F2-A210-4798FF130D92}"/>
              </a:ext>
            </a:extLst>
          </p:cNvPr>
          <p:cNvSpPr>
            <a:spLocks noGrp="1" noChangeArrowheads="1"/>
          </p:cNvSpPr>
          <p:nvPr>
            <p:ph type="body" sz="half" idx="2"/>
          </p:nvPr>
        </p:nvSpPr>
        <p:spPr bwMode="auto">
          <a:xfrm>
            <a:off x="461962" y="3387471"/>
            <a:ext cx="4562475" cy="267765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10 suggested games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Mood-specific UI (calming, motivating)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Style-based learning tools (TTS, font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size, contrast, focus music)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Progress &amp; feedback display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EEE1DC88-0DF0-4A71-9A28-4CA509DB61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95862" y="3838575"/>
            <a:ext cx="6510337" cy="3014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79183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47DD30-D9E0-4D2B-9C27-8E773001B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1975" y="1524000"/>
            <a:ext cx="4238625" cy="1600200"/>
          </a:xfrm>
        </p:spPr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  Continue Fourth </a:t>
            </a:r>
            <a:b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</a:b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          Page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b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</a:b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  SPIN WHEEL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D08A5B4D-74A9-49D5-B6D5-5FEED0286A9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5863" y="1653692"/>
            <a:ext cx="6510337" cy="365697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2FABA90-08F6-43C3-85EC-DC8099D89AF2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800" dirty="0"/>
              <a:t>Students get 3 spins/day.</a:t>
            </a:r>
            <a:br>
              <a:rPr lang="en-US" sz="2800" dirty="0"/>
            </a:br>
            <a:r>
              <a:rPr lang="en-US" sz="2800" dirty="0"/>
              <a:t>Each spin unlocks 1 educational game.</a:t>
            </a:r>
            <a:br>
              <a:rPr lang="en-US" sz="2800" dirty="0"/>
            </a:br>
            <a:r>
              <a:rPr lang="en-US" sz="2800" dirty="0"/>
              <a:t>Real-time animation with glow + confetti on unlock.</a:t>
            </a:r>
            <a:endParaRPr lang="en-IN" sz="2800" dirty="0"/>
          </a:p>
        </p:txBody>
      </p:sp>
    </p:spTree>
    <p:extLst>
      <p:ext uri="{BB962C8B-B14F-4D97-AF65-F5344CB8AC3E}">
        <p14:creationId xmlns:p14="http://schemas.microsoft.com/office/powerpoint/2010/main" val="368901457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12B5EDF-8BFD-432C-8CF3-D3649CD6A0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057275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      Fifth Page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b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</a:b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Unlock Games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B46D6F30-1373-472C-BE41-6D30ED0A0C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95863" y="1653692"/>
            <a:ext cx="6510337" cy="365697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7A405CE-C24C-42DA-8B5A-8FAC9D976151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r>
              <a:rPr lang="en-US" sz="2400" dirty="0"/>
              <a:t>After spin, user clicks “🎮 Claim &amp; Play”.</a:t>
            </a:r>
            <a:br>
              <a:rPr lang="en-US" sz="2400" dirty="0"/>
            </a:br>
            <a:r>
              <a:rPr lang="en-US" sz="2400" dirty="0"/>
              <a:t>Game opens in embedded interface.</a:t>
            </a:r>
            <a:br>
              <a:rPr lang="en-US" sz="2400" dirty="0"/>
            </a:br>
            <a:r>
              <a:rPr lang="en-US" sz="2400" dirty="0"/>
              <a:t>Locked games show padlock with “Spin to Unlock”.</a:t>
            </a:r>
            <a:endParaRPr lang="en-IN" sz="2400" dirty="0"/>
          </a:p>
        </p:txBody>
      </p:sp>
    </p:spTree>
    <p:extLst>
      <p:ext uri="{BB962C8B-B14F-4D97-AF65-F5344CB8AC3E}">
        <p14:creationId xmlns:p14="http://schemas.microsoft.com/office/powerpoint/2010/main" val="86324392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0CB9C3-9DC7-408C-8597-2B4D646A90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lgerian" panose="04020705040A02060702" pitchFamily="82" charset="0"/>
              </a:rPr>
              <a:t>    sixth Page </a:t>
            </a: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  <a:sym typeface="Wingdings" panose="05000000000000000000" pitchFamily="2" charset="2"/>
              </a:rPr>
              <a:t></a:t>
            </a:r>
            <a:b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</a:br>
            <a:r>
              <a:rPr lang="en-US" dirty="0">
                <a:solidFill>
                  <a:schemeClr val="accent5">
                    <a:lumMod val="60000"/>
                    <a:lumOff val="40000"/>
                  </a:schemeClr>
                </a:solidFill>
                <a:latin typeface="Arial Black" panose="020B0A04020102020204" pitchFamily="34" charset="0"/>
              </a:rPr>
              <a:t>       Games</a:t>
            </a:r>
            <a:endParaRPr lang="en-IN" dirty="0"/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9D7906B5-1791-49D3-8333-B25BFEB6D9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919663" y="377342"/>
            <a:ext cx="6510337" cy="3223108"/>
          </a:xfrm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53DD2B-C365-467B-A9B9-5DAE9CEA2E48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>
            <a:normAutofit/>
          </a:bodyPr>
          <a:lstStyle/>
          <a:p>
            <a:endParaRPr lang="en-US" sz="2800" dirty="0"/>
          </a:p>
          <a:p>
            <a:r>
              <a:rPr lang="en-US" sz="2800" dirty="0"/>
              <a:t>Playing Unlock Games</a:t>
            </a:r>
            <a:endParaRPr lang="en-IN" sz="2800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CD4682E-F03E-41C3-86C1-1820ED2FAF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919663" y="3600450"/>
            <a:ext cx="6510337" cy="30944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39324113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59</TotalTime>
  <Words>349</Words>
  <Application>Microsoft Office PowerPoint</Application>
  <PresentationFormat>Widescreen</PresentationFormat>
  <Paragraphs>39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9" baseType="lpstr">
      <vt:lpstr>Aharoni</vt:lpstr>
      <vt:lpstr>Algerian</vt:lpstr>
      <vt:lpstr>Arial</vt:lpstr>
      <vt:lpstr>Arial Black</vt:lpstr>
      <vt:lpstr>Century Gothic</vt:lpstr>
      <vt:lpstr>Wingdings</vt:lpstr>
      <vt:lpstr>Vapor Trail</vt:lpstr>
      <vt:lpstr>AI-Powered Personalized Learning Companion</vt:lpstr>
      <vt:lpstr>Project overview</vt:lpstr>
      <vt:lpstr>      First Page        Sign up</vt:lpstr>
      <vt:lpstr>   Second Page        Login</vt:lpstr>
      <vt:lpstr>    Third Page        Survey</vt:lpstr>
      <vt:lpstr>   Fourth Page     Dashboard</vt:lpstr>
      <vt:lpstr>  Continue Fourth            Page     SPIN WHEEL</vt:lpstr>
      <vt:lpstr>      Fifth Page   Unlock Games</vt:lpstr>
      <vt:lpstr>    sixth Page         Games</vt:lpstr>
      <vt:lpstr>  sEVENTH Page      LEARNING     PROGRESS</vt:lpstr>
      <vt:lpstr>   EIGHT Page        RETAKE       SURVEY</vt:lpstr>
      <vt:lpstr>IMPACT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HP</dc:creator>
  <cp:lastModifiedBy>HP</cp:lastModifiedBy>
  <cp:revision>7</cp:revision>
  <dcterms:created xsi:type="dcterms:W3CDTF">2025-07-26T12:47:10Z</dcterms:created>
  <dcterms:modified xsi:type="dcterms:W3CDTF">2025-07-26T13:47:08Z</dcterms:modified>
</cp:coreProperties>
</file>