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7"/>
    <p:restoredTop sz="94638"/>
  </p:normalViewPr>
  <p:slideViewPr>
    <p:cSldViewPr snapToGrid="0" snapToObjects="1">
      <p:cViewPr varScale="1">
        <p:scale>
          <a:sx n="128" d="100"/>
          <a:sy n="128" d="100"/>
        </p:scale>
        <p:origin x="2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168E7C-1ACC-4CDE-82E9-3B0BCA052C8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B59620A-AD60-466D-9E57-277B4BE71D5C}">
      <dgm:prSet/>
      <dgm:spPr/>
      <dgm:t>
        <a:bodyPr/>
        <a:lstStyle/>
        <a:p>
          <a:r>
            <a:rPr lang="en-US"/>
            <a:t>1. Steps Data:</a:t>
          </a:r>
        </a:p>
      </dgm:t>
    </dgm:pt>
    <dgm:pt modelId="{0DFF8CC7-F991-4D46-A87D-47B8B570C757}" type="parTrans" cxnId="{CF9B77EC-69DE-4087-8EFF-1B8CBA496228}">
      <dgm:prSet/>
      <dgm:spPr/>
      <dgm:t>
        <a:bodyPr/>
        <a:lstStyle/>
        <a:p>
          <a:endParaRPr lang="en-US"/>
        </a:p>
      </dgm:t>
    </dgm:pt>
    <dgm:pt modelId="{ECBD0C1E-B2C9-472C-9BBC-5B0C24E7F5F4}" type="sibTrans" cxnId="{CF9B77EC-69DE-4087-8EFF-1B8CBA496228}">
      <dgm:prSet/>
      <dgm:spPr/>
      <dgm:t>
        <a:bodyPr/>
        <a:lstStyle/>
        <a:p>
          <a:endParaRPr lang="en-US"/>
        </a:p>
      </dgm:t>
    </dgm:pt>
    <dgm:pt modelId="{D4D05CD7-E50B-48A3-9DD1-173B49DB2A4D}">
      <dgm:prSet/>
      <dgm:spPr/>
      <dgm:t>
        <a:bodyPr/>
        <a:lstStyle/>
        <a:p>
          <a:r>
            <a:rPr lang="en-US"/>
            <a:t>- Extracted from the Health app on an iPhone.</a:t>
          </a:r>
        </a:p>
      </dgm:t>
    </dgm:pt>
    <dgm:pt modelId="{0F6C70DE-488D-4790-8F2A-54598A983739}" type="parTrans" cxnId="{34C507F6-7F72-4A16-88BC-91E6A4E4ACC3}">
      <dgm:prSet/>
      <dgm:spPr/>
      <dgm:t>
        <a:bodyPr/>
        <a:lstStyle/>
        <a:p>
          <a:endParaRPr lang="en-US"/>
        </a:p>
      </dgm:t>
    </dgm:pt>
    <dgm:pt modelId="{0B88A713-D5EE-429D-842F-DE52EE07AD5A}" type="sibTrans" cxnId="{34C507F6-7F72-4A16-88BC-91E6A4E4ACC3}">
      <dgm:prSet/>
      <dgm:spPr/>
      <dgm:t>
        <a:bodyPr/>
        <a:lstStyle/>
        <a:p>
          <a:endParaRPr lang="en-US"/>
        </a:p>
      </dgm:t>
    </dgm:pt>
    <dgm:pt modelId="{18EAED32-BE8D-423D-B1CD-EE9A037485D3}">
      <dgm:prSet/>
      <dgm:spPr/>
      <dgm:t>
        <a:bodyPr/>
        <a:lstStyle/>
        <a:p>
          <a:r>
            <a:rPr lang="en-US"/>
            <a:t>- Cleaned, processed, and saved as a CSV file.</a:t>
          </a:r>
        </a:p>
      </dgm:t>
    </dgm:pt>
    <dgm:pt modelId="{A2902E73-FDA8-4856-82EF-20416EFC1630}" type="parTrans" cxnId="{51141BB3-BB23-4B8D-84CD-7C3433BB123A}">
      <dgm:prSet/>
      <dgm:spPr/>
      <dgm:t>
        <a:bodyPr/>
        <a:lstStyle/>
        <a:p>
          <a:endParaRPr lang="en-US"/>
        </a:p>
      </dgm:t>
    </dgm:pt>
    <dgm:pt modelId="{7E470C92-6FED-4EAE-9E55-6CEF0F4D896A}" type="sibTrans" cxnId="{51141BB3-BB23-4B8D-84CD-7C3433BB123A}">
      <dgm:prSet/>
      <dgm:spPr/>
      <dgm:t>
        <a:bodyPr/>
        <a:lstStyle/>
        <a:p>
          <a:endParaRPr lang="en-US"/>
        </a:p>
      </dgm:t>
    </dgm:pt>
    <dgm:pt modelId="{85192764-E50F-4174-B56A-888B23FEE06C}">
      <dgm:prSet/>
      <dgm:spPr/>
      <dgm:t>
        <a:bodyPr/>
        <a:lstStyle/>
        <a:p>
          <a:r>
            <a:rPr lang="en-US"/>
            <a:t>2. Exam Dates Data:</a:t>
          </a:r>
        </a:p>
      </dgm:t>
    </dgm:pt>
    <dgm:pt modelId="{700D3DED-004F-432C-86FA-7025E075DF51}" type="parTrans" cxnId="{F69C2332-D484-49DC-8782-75DB65A8C219}">
      <dgm:prSet/>
      <dgm:spPr/>
      <dgm:t>
        <a:bodyPr/>
        <a:lstStyle/>
        <a:p>
          <a:endParaRPr lang="en-US"/>
        </a:p>
      </dgm:t>
    </dgm:pt>
    <dgm:pt modelId="{4C167E8F-F930-4CD6-8D83-D824DBF00BC5}" type="sibTrans" cxnId="{F69C2332-D484-49DC-8782-75DB65A8C219}">
      <dgm:prSet/>
      <dgm:spPr/>
      <dgm:t>
        <a:bodyPr/>
        <a:lstStyle/>
        <a:p>
          <a:endParaRPr lang="en-US"/>
        </a:p>
      </dgm:t>
    </dgm:pt>
    <dgm:pt modelId="{32419AC4-5A41-4CDD-A447-85813651B69B}">
      <dgm:prSet/>
      <dgm:spPr/>
      <dgm:t>
        <a:bodyPr/>
        <a:lstStyle/>
        <a:p>
          <a:r>
            <a:rPr lang="en-US"/>
            <a:t>- Manually compiled from university schedules.</a:t>
          </a:r>
        </a:p>
      </dgm:t>
    </dgm:pt>
    <dgm:pt modelId="{44D16245-12BD-4F3D-A2F7-ACA92C590A4F}" type="parTrans" cxnId="{4D7C482E-E9C8-42FE-9F94-7FF510C7D131}">
      <dgm:prSet/>
      <dgm:spPr/>
      <dgm:t>
        <a:bodyPr/>
        <a:lstStyle/>
        <a:p>
          <a:endParaRPr lang="en-US"/>
        </a:p>
      </dgm:t>
    </dgm:pt>
    <dgm:pt modelId="{09B9A5AA-9EAE-48F2-B142-34A3E45C4646}" type="sibTrans" cxnId="{4D7C482E-E9C8-42FE-9F94-7FF510C7D131}">
      <dgm:prSet/>
      <dgm:spPr/>
      <dgm:t>
        <a:bodyPr/>
        <a:lstStyle/>
        <a:p>
          <a:endParaRPr lang="en-US"/>
        </a:p>
      </dgm:t>
    </dgm:pt>
    <dgm:pt modelId="{FE8389C7-EFB0-40BB-B0EA-C5D2AEE3F8F2}">
      <dgm:prSet/>
      <dgm:spPr/>
      <dgm:t>
        <a:bodyPr/>
        <a:lstStyle/>
        <a:p>
          <a:r>
            <a:rPr lang="en-US"/>
            <a:t>- Recorded in a CSV file with dates formatted to match step data.</a:t>
          </a:r>
        </a:p>
      </dgm:t>
    </dgm:pt>
    <dgm:pt modelId="{C368036F-6E70-418C-8A6A-F26166A04332}" type="parTrans" cxnId="{C5A7DCFA-1656-465A-8A08-34CD83B96AC8}">
      <dgm:prSet/>
      <dgm:spPr/>
      <dgm:t>
        <a:bodyPr/>
        <a:lstStyle/>
        <a:p>
          <a:endParaRPr lang="en-US"/>
        </a:p>
      </dgm:t>
    </dgm:pt>
    <dgm:pt modelId="{BCF84AEC-4849-4898-8E1A-E07E4A4B8D16}" type="sibTrans" cxnId="{C5A7DCFA-1656-465A-8A08-34CD83B96AC8}">
      <dgm:prSet/>
      <dgm:spPr/>
      <dgm:t>
        <a:bodyPr/>
        <a:lstStyle/>
        <a:p>
          <a:endParaRPr lang="en-US"/>
        </a:p>
      </dgm:t>
    </dgm:pt>
    <dgm:pt modelId="{753DBD82-5789-498A-8E1C-27D9D56CECCE}" type="pres">
      <dgm:prSet presAssocID="{62168E7C-1ACC-4CDE-82E9-3B0BCA052C87}" presName="root" presStyleCnt="0">
        <dgm:presLayoutVars>
          <dgm:dir/>
          <dgm:resizeHandles val="exact"/>
        </dgm:presLayoutVars>
      </dgm:prSet>
      <dgm:spPr/>
    </dgm:pt>
    <dgm:pt modelId="{067F8453-FFB5-4AE4-87FF-E6F7B2AD5823}" type="pres">
      <dgm:prSet presAssocID="{62168E7C-1ACC-4CDE-82E9-3B0BCA052C87}" presName="container" presStyleCnt="0">
        <dgm:presLayoutVars>
          <dgm:dir/>
          <dgm:resizeHandles val="exact"/>
        </dgm:presLayoutVars>
      </dgm:prSet>
      <dgm:spPr/>
    </dgm:pt>
    <dgm:pt modelId="{BC66CA6C-D081-4E51-822B-C4673D4F538A}" type="pres">
      <dgm:prSet presAssocID="{BB59620A-AD60-466D-9E57-277B4BE71D5C}" presName="compNode" presStyleCnt="0"/>
      <dgm:spPr/>
    </dgm:pt>
    <dgm:pt modelId="{D7721337-23DE-4854-813C-C8977F5585E8}" type="pres">
      <dgm:prSet presAssocID="{BB59620A-AD60-466D-9E57-277B4BE71D5C}" presName="iconBgRect" presStyleLbl="bgShp" presStyleIdx="0" presStyleCnt="6"/>
      <dgm:spPr/>
    </dgm:pt>
    <dgm:pt modelId="{1290DC5B-A83E-4A5D-B36B-C94834349DC7}" type="pres">
      <dgm:prSet presAssocID="{BB59620A-AD60-466D-9E57-277B4BE71D5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1B6DAE4-45FA-4E57-954E-3B4B8B9CD045}" type="pres">
      <dgm:prSet presAssocID="{BB59620A-AD60-466D-9E57-277B4BE71D5C}" presName="spaceRect" presStyleCnt="0"/>
      <dgm:spPr/>
    </dgm:pt>
    <dgm:pt modelId="{09C743A2-9369-41EC-A864-8BB712E7E66E}" type="pres">
      <dgm:prSet presAssocID="{BB59620A-AD60-466D-9E57-277B4BE71D5C}" presName="textRect" presStyleLbl="revTx" presStyleIdx="0" presStyleCnt="6">
        <dgm:presLayoutVars>
          <dgm:chMax val="1"/>
          <dgm:chPref val="1"/>
        </dgm:presLayoutVars>
      </dgm:prSet>
      <dgm:spPr/>
    </dgm:pt>
    <dgm:pt modelId="{5A50AD89-919D-4702-BE8D-1350485D2587}" type="pres">
      <dgm:prSet presAssocID="{ECBD0C1E-B2C9-472C-9BBC-5B0C24E7F5F4}" presName="sibTrans" presStyleLbl="sibTrans2D1" presStyleIdx="0" presStyleCnt="0"/>
      <dgm:spPr/>
    </dgm:pt>
    <dgm:pt modelId="{6FC21DA2-3FDD-4BB4-BF4B-DF9DA40F8A0E}" type="pres">
      <dgm:prSet presAssocID="{D4D05CD7-E50B-48A3-9DD1-173B49DB2A4D}" presName="compNode" presStyleCnt="0"/>
      <dgm:spPr/>
    </dgm:pt>
    <dgm:pt modelId="{A9AAC84E-C52E-4DCE-9B64-82994C7332DA}" type="pres">
      <dgm:prSet presAssocID="{D4D05CD7-E50B-48A3-9DD1-173B49DB2A4D}" presName="iconBgRect" presStyleLbl="bgShp" presStyleIdx="1" presStyleCnt="6"/>
      <dgm:spPr/>
    </dgm:pt>
    <dgm:pt modelId="{FD7EC570-68AB-49D1-B182-180064BD55FF}" type="pres">
      <dgm:prSet presAssocID="{D4D05CD7-E50B-48A3-9DD1-173B49DB2A4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5108D5C-7F93-4477-828F-A1B4B0CDC4FF}" type="pres">
      <dgm:prSet presAssocID="{D4D05CD7-E50B-48A3-9DD1-173B49DB2A4D}" presName="spaceRect" presStyleCnt="0"/>
      <dgm:spPr/>
    </dgm:pt>
    <dgm:pt modelId="{C6A3DBE0-E0FF-4E2C-BF3D-B5A541390F17}" type="pres">
      <dgm:prSet presAssocID="{D4D05CD7-E50B-48A3-9DD1-173B49DB2A4D}" presName="textRect" presStyleLbl="revTx" presStyleIdx="1" presStyleCnt="6">
        <dgm:presLayoutVars>
          <dgm:chMax val="1"/>
          <dgm:chPref val="1"/>
        </dgm:presLayoutVars>
      </dgm:prSet>
      <dgm:spPr/>
    </dgm:pt>
    <dgm:pt modelId="{FD478278-3CEE-4A4E-A52C-EF4CE44AC0E7}" type="pres">
      <dgm:prSet presAssocID="{0B88A713-D5EE-429D-842F-DE52EE07AD5A}" presName="sibTrans" presStyleLbl="sibTrans2D1" presStyleIdx="0" presStyleCnt="0"/>
      <dgm:spPr/>
    </dgm:pt>
    <dgm:pt modelId="{D12E4226-C831-4627-85D3-5534BDCA946D}" type="pres">
      <dgm:prSet presAssocID="{18EAED32-BE8D-423D-B1CD-EE9A037485D3}" presName="compNode" presStyleCnt="0"/>
      <dgm:spPr/>
    </dgm:pt>
    <dgm:pt modelId="{C7928341-868F-4AAA-A3A6-01598AAF4323}" type="pres">
      <dgm:prSet presAssocID="{18EAED32-BE8D-423D-B1CD-EE9A037485D3}" presName="iconBgRect" presStyleLbl="bgShp" presStyleIdx="2" presStyleCnt="6"/>
      <dgm:spPr/>
    </dgm:pt>
    <dgm:pt modelId="{05FD5E29-4B94-4B35-BBE7-3C4CDED4CFE9}" type="pres">
      <dgm:prSet presAssocID="{18EAED32-BE8D-423D-B1CD-EE9A037485D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EF7258B-95B8-4A26-8D3C-0A4860D26B74}" type="pres">
      <dgm:prSet presAssocID="{18EAED32-BE8D-423D-B1CD-EE9A037485D3}" presName="spaceRect" presStyleCnt="0"/>
      <dgm:spPr/>
    </dgm:pt>
    <dgm:pt modelId="{8338571A-D534-4B41-8766-BB95FF9DD9D6}" type="pres">
      <dgm:prSet presAssocID="{18EAED32-BE8D-423D-B1CD-EE9A037485D3}" presName="textRect" presStyleLbl="revTx" presStyleIdx="2" presStyleCnt="6">
        <dgm:presLayoutVars>
          <dgm:chMax val="1"/>
          <dgm:chPref val="1"/>
        </dgm:presLayoutVars>
      </dgm:prSet>
      <dgm:spPr/>
    </dgm:pt>
    <dgm:pt modelId="{6FBB22E2-6598-466E-8D69-532BE62DD789}" type="pres">
      <dgm:prSet presAssocID="{7E470C92-6FED-4EAE-9E55-6CEF0F4D896A}" presName="sibTrans" presStyleLbl="sibTrans2D1" presStyleIdx="0" presStyleCnt="0"/>
      <dgm:spPr/>
    </dgm:pt>
    <dgm:pt modelId="{F2AFC466-6D8B-4182-98A2-E901C318A243}" type="pres">
      <dgm:prSet presAssocID="{85192764-E50F-4174-B56A-888B23FEE06C}" presName="compNode" presStyleCnt="0"/>
      <dgm:spPr/>
    </dgm:pt>
    <dgm:pt modelId="{66273EA0-B456-4A93-9A35-969BA4BBE28C}" type="pres">
      <dgm:prSet presAssocID="{85192764-E50F-4174-B56A-888B23FEE06C}" presName="iconBgRect" presStyleLbl="bgShp" presStyleIdx="3" presStyleCnt="6"/>
      <dgm:spPr/>
    </dgm:pt>
    <dgm:pt modelId="{58C7FABB-6809-4806-B3E0-C261203A6627}" type="pres">
      <dgm:prSet presAssocID="{85192764-E50F-4174-B56A-888B23FEE06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6E99BE53-D92D-4DF8-B650-DF67B2E5D1A6}" type="pres">
      <dgm:prSet presAssocID="{85192764-E50F-4174-B56A-888B23FEE06C}" presName="spaceRect" presStyleCnt="0"/>
      <dgm:spPr/>
    </dgm:pt>
    <dgm:pt modelId="{8D141A92-867F-4CB9-BE4B-E230677F9907}" type="pres">
      <dgm:prSet presAssocID="{85192764-E50F-4174-B56A-888B23FEE06C}" presName="textRect" presStyleLbl="revTx" presStyleIdx="3" presStyleCnt="6">
        <dgm:presLayoutVars>
          <dgm:chMax val="1"/>
          <dgm:chPref val="1"/>
        </dgm:presLayoutVars>
      </dgm:prSet>
      <dgm:spPr/>
    </dgm:pt>
    <dgm:pt modelId="{C792C36E-07BD-4EB1-9364-049509ECA5CD}" type="pres">
      <dgm:prSet presAssocID="{4C167E8F-F930-4CD6-8D83-D824DBF00BC5}" presName="sibTrans" presStyleLbl="sibTrans2D1" presStyleIdx="0" presStyleCnt="0"/>
      <dgm:spPr/>
    </dgm:pt>
    <dgm:pt modelId="{E2C139F6-B8A6-409E-BCA1-3F9DE5BEEE8C}" type="pres">
      <dgm:prSet presAssocID="{32419AC4-5A41-4CDD-A447-85813651B69B}" presName="compNode" presStyleCnt="0"/>
      <dgm:spPr/>
    </dgm:pt>
    <dgm:pt modelId="{8023C4AC-B858-4D2A-BBC4-7FD21901F294}" type="pres">
      <dgm:prSet presAssocID="{32419AC4-5A41-4CDD-A447-85813651B69B}" presName="iconBgRect" presStyleLbl="bgShp" presStyleIdx="4" presStyleCnt="6"/>
      <dgm:spPr/>
    </dgm:pt>
    <dgm:pt modelId="{DE96A0B0-2D25-4450-920B-44258441F4C8}" type="pres">
      <dgm:prSet presAssocID="{32419AC4-5A41-4CDD-A447-85813651B69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D8FE79EF-3BD7-459D-A266-16966EC13524}" type="pres">
      <dgm:prSet presAssocID="{32419AC4-5A41-4CDD-A447-85813651B69B}" presName="spaceRect" presStyleCnt="0"/>
      <dgm:spPr/>
    </dgm:pt>
    <dgm:pt modelId="{5EF65764-1CF5-4DE7-B2D5-20EC9AA9BB89}" type="pres">
      <dgm:prSet presAssocID="{32419AC4-5A41-4CDD-A447-85813651B69B}" presName="textRect" presStyleLbl="revTx" presStyleIdx="4" presStyleCnt="6">
        <dgm:presLayoutVars>
          <dgm:chMax val="1"/>
          <dgm:chPref val="1"/>
        </dgm:presLayoutVars>
      </dgm:prSet>
      <dgm:spPr/>
    </dgm:pt>
    <dgm:pt modelId="{BB471B70-C699-49D9-8BA0-0AF451244E22}" type="pres">
      <dgm:prSet presAssocID="{09B9A5AA-9EAE-48F2-B142-34A3E45C4646}" presName="sibTrans" presStyleLbl="sibTrans2D1" presStyleIdx="0" presStyleCnt="0"/>
      <dgm:spPr/>
    </dgm:pt>
    <dgm:pt modelId="{583812EA-C416-4383-8B15-6A568B29DDE8}" type="pres">
      <dgm:prSet presAssocID="{FE8389C7-EFB0-40BB-B0EA-C5D2AEE3F8F2}" presName="compNode" presStyleCnt="0"/>
      <dgm:spPr/>
    </dgm:pt>
    <dgm:pt modelId="{1C54C5E0-3DE7-434F-BDCC-99AFA0B86647}" type="pres">
      <dgm:prSet presAssocID="{FE8389C7-EFB0-40BB-B0EA-C5D2AEE3F8F2}" presName="iconBgRect" presStyleLbl="bgShp" presStyleIdx="5" presStyleCnt="6"/>
      <dgm:spPr/>
    </dgm:pt>
    <dgm:pt modelId="{E9CD83F3-6C93-4A7D-A541-09A950F4AC1C}" type="pres">
      <dgm:prSet presAssocID="{FE8389C7-EFB0-40BB-B0EA-C5D2AEE3F8F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3D464BE2-266C-49B6-A127-948A541D0597}" type="pres">
      <dgm:prSet presAssocID="{FE8389C7-EFB0-40BB-B0EA-C5D2AEE3F8F2}" presName="spaceRect" presStyleCnt="0"/>
      <dgm:spPr/>
    </dgm:pt>
    <dgm:pt modelId="{3FD70394-EF51-4D22-B68E-403BD6221E83}" type="pres">
      <dgm:prSet presAssocID="{FE8389C7-EFB0-40BB-B0EA-C5D2AEE3F8F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BC1210D-7736-4DBE-BB26-4CD7E63FC320}" type="presOf" srcId="{18EAED32-BE8D-423D-B1CD-EE9A037485D3}" destId="{8338571A-D534-4B41-8766-BB95FF9DD9D6}" srcOrd="0" destOrd="0" presId="urn:microsoft.com/office/officeart/2018/2/layout/IconCircleList"/>
    <dgm:cxn modelId="{87820812-6347-48C4-9DDD-97F456A430B5}" type="presOf" srcId="{32419AC4-5A41-4CDD-A447-85813651B69B}" destId="{5EF65764-1CF5-4DE7-B2D5-20EC9AA9BB89}" srcOrd="0" destOrd="0" presId="urn:microsoft.com/office/officeart/2018/2/layout/IconCircleList"/>
    <dgm:cxn modelId="{A2A3C62C-0175-4D8B-989C-C45643504EB6}" type="presOf" srcId="{0B88A713-D5EE-429D-842F-DE52EE07AD5A}" destId="{FD478278-3CEE-4A4E-A52C-EF4CE44AC0E7}" srcOrd="0" destOrd="0" presId="urn:microsoft.com/office/officeart/2018/2/layout/IconCircleList"/>
    <dgm:cxn modelId="{4D7C482E-E9C8-42FE-9F94-7FF510C7D131}" srcId="{62168E7C-1ACC-4CDE-82E9-3B0BCA052C87}" destId="{32419AC4-5A41-4CDD-A447-85813651B69B}" srcOrd="4" destOrd="0" parTransId="{44D16245-12BD-4F3D-A2F7-ACA92C590A4F}" sibTransId="{09B9A5AA-9EAE-48F2-B142-34A3E45C4646}"/>
    <dgm:cxn modelId="{F69C2332-D484-49DC-8782-75DB65A8C219}" srcId="{62168E7C-1ACC-4CDE-82E9-3B0BCA052C87}" destId="{85192764-E50F-4174-B56A-888B23FEE06C}" srcOrd="3" destOrd="0" parTransId="{700D3DED-004F-432C-86FA-7025E075DF51}" sibTransId="{4C167E8F-F930-4CD6-8D83-D824DBF00BC5}"/>
    <dgm:cxn modelId="{B596B140-64AC-409A-A414-9ACF2E98ABE2}" type="presOf" srcId="{85192764-E50F-4174-B56A-888B23FEE06C}" destId="{8D141A92-867F-4CB9-BE4B-E230677F9907}" srcOrd="0" destOrd="0" presId="urn:microsoft.com/office/officeart/2018/2/layout/IconCircleList"/>
    <dgm:cxn modelId="{42F33D54-B71B-4467-8C95-907C62CCCE2F}" type="presOf" srcId="{62168E7C-1ACC-4CDE-82E9-3B0BCA052C87}" destId="{753DBD82-5789-498A-8E1C-27D9D56CECCE}" srcOrd="0" destOrd="0" presId="urn:microsoft.com/office/officeart/2018/2/layout/IconCircleList"/>
    <dgm:cxn modelId="{992AF456-5A1F-403F-931E-5BFE8B06120C}" type="presOf" srcId="{7E470C92-6FED-4EAE-9E55-6CEF0F4D896A}" destId="{6FBB22E2-6598-466E-8D69-532BE62DD789}" srcOrd="0" destOrd="0" presId="urn:microsoft.com/office/officeart/2018/2/layout/IconCircleList"/>
    <dgm:cxn modelId="{4E815278-8977-46EE-B28A-FB9FA8A51EE7}" type="presOf" srcId="{D4D05CD7-E50B-48A3-9DD1-173B49DB2A4D}" destId="{C6A3DBE0-E0FF-4E2C-BF3D-B5A541390F17}" srcOrd="0" destOrd="0" presId="urn:microsoft.com/office/officeart/2018/2/layout/IconCircleList"/>
    <dgm:cxn modelId="{469A8493-A68E-4DE8-A667-C045BA13F36A}" type="presOf" srcId="{ECBD0C1E-B2C9-472C-9BBC-5B0C24E7F5F4}" destId="{5A50AD89-919D-4702-BE8D-1350485D2587}" srcOrd="0" destOrd="0" presId="urn:microsoft.com/office/officeart/2018/2/layout/IconCircleList"/>
    <dgm:cxn modelId="{D5F464AA-2BE1-4947-AA01-547697A3AE55}" type="presOf" srcId="{09B9A5AA-9EAE-48F2-B142-34A3E45C4646}" destId="{BB471B70-C699-49D9-8BA0-0AF451244E22}" srcOrd="0" destOrd="0" presId="urn:microsoft.com/office/officeart/2018/2/layout/IconCircleList"/>
    <dgm:cxn modelId="{12CCCEAC-7374-4DA6-AB54-1F60F1DF6924}" type="presOf" srcId="{BB59620A-AD60-466D-9E57-277B4BE71D5C}" destId="{09C743A2-9369-41EC-A864-8BB712E7E66E}" srcOrd="0" destOrd="0" presId="urn:microsoft.com/office/officeart/2018/2/layout/IconCircleList"/>
    <dgm:cxn modelId="{51141BB3-BB23-4B8D-84CD-7C3433BB123A}" srcId="{62168E7C-1ACC-4CDE-82E9-3B0BCA052C87}" destId="{18EAED32-BE8D-423D-B1CD-EE9A037485D3}" srcOrd="2" destOrd="0" parTransId="{A2902E73-FDA8-4856-82EF-20416EFC1630}" sibTransId="{7E470C92-6FED-4EAE-9E55-6CEF0F4D896A}"/>
    <dgm:cxn modelId="{5C87E1DF-7090-4CFE-9B85-37119821E21D}" type="presOf" srcId="{4C167E8F-F930-4CD6-8D83-D824DBF00BC5}" destId="{C792C36E-07BD-4EB1-9364-049509ECA5CD}" srcOrd="0" destOrd="0" presId="urn:microsoft.com/office/officeart/2018/2/layout/IconCircleList"/>
    <dgm:cxn modelId="{1F2DF6EA-16E6-4968-9064-BC49987E45D4}" type="presOf" srcId="{FE8389C7-EFB0-40BB-B0EA-C5D2AEE3F8F2}" destId="{3FD70394-EF51-4D22-B68E-403BD6221E83}" srcOrd="0" destOrd="0" presId="urn:microsoft.com/office/officeart/2018/2/layout/IconCircleList"/>
    <dgm:cxn modelId="{CF9B77EC-69DE-4087-8EFF-1B8CBA496228}" srcId="{62168E7C-1ACC-4CDE-82E9-3B0BCA052C87}" destId="{BB59620A-AD60-466D-9E57-277B4BE71D5C}" srcOrd="0" destOrd="0" parTransId="{0DFF8CC7-F991-4D46-A87D-47B8B570C757}" sibTransId="{ECBD0C1E-B2C9-472C-9BBC-5B0C24E7F5F4}"/>
    <dgm:cxn modelId="{34C507F6-7F72-4A16-88BC-91E6A4E4ACC3}" srcId="{62168E7C-1ACC-4CDE-82E9-3B0BCA052C87}" destId="{D4D05CD7-E50B-48A3-9DD1-173B49DB2A4D}" srcOrd="1" destOrd="0" parTransId="{0F6C70DE-488D-4790-8F2A-54598A983739}" sibTransId="{0B88A713-D5EE-429D-842F-DE52EE07AD5A}"/>
    <dgm:cxn modelId="{C5A7DCFA-1656-465A-8A08-34CD83B96AC8}" srcId="{62168E7C-1ACC-4CDE-82E9-3B0BCA052C87}" destId="{FE8389C7-EFB0-40BB-B0EA-C5D2AEE3F8F2}" srcOrd="5" destOrd="0" parTransId="{C368036F-6E70-418C-8A6A-F26166A04332}" sibTransId="{BCF84AEC-4849-4898-8E1A-E07E4A4B8D16}"/>
    <dgm:cxn modelId="{4B1057C8-B9E6-4841-B76A-FB3A56512C9A}" type="presParOf" srcId="{753DBD82-5789-498A-8E1C-27D9D56CECCE}" destId="{067F8453-FFB5-4AE4-87FF-E6F7B2AD5823}" srcOrd="0" destOrd="0" presId="urn:microsoft.com/office/officeart/2018/2/layout/IconCircleList"/>
    <dgm:cxn modelId="{348F6160-BE2A-4799-B023-DC6DFC2EADDC}" type="presParOf" srcId="{067F8453-FFB5-4AE4-87FF-E6F7B2AD5823}" destId="{BC66CA6C-D081-4E51-822B-C4673D4F538A}" srcOrd="0" destOrd="0" presId="urn:microsoft.com/office/officeart/2018/2/layout/IconCircleList"/>
    <dgm:cxn modelId="{0B2F5918-8DCF-450E-B9DD-749477E60BDC}" type="presParOf" srcId="{BC66CA6C-D081-4E51-822B-C4673D4F538A}" destId="{D7721337-23DE-4854-813C-C8977F5585E8}" srcOrd="0" destOrd="0" presId="urn:microsoft.com/office/officeart/2018/2/layout/IconCircleList"/>
    <dgm:cxn modelId="{5B63E09D-E825-4561-9042-3B403627DC75}" type="presParOf" srcId="{BC66CA6C-D081-4E51-822B-C4673D4F538A}" destId="{1290DC5B-A83E-4A5D-B36B-C94834349DC7}" srcOrd="1" destOrd="0" presId="urn:microsoft.com/office/officeart/2018/2/layout/IconCircleList"/>
    <dgm:cxn modelId="{483F40C2-5414-44CF-805A-8DB5A62D11D9}" type="presParOf" srcId="{BC66CA6C-D081-4E51-822B-C4673D4F538A}" destId="{E1B6DAE4-45FA-4E57-954E-3B4B8B9CD045}" srcOrd="2" destOrd="0" presId="urn:microsoft.com/office/officeart/2018/2/layout/IconCircleList"/>
    <dgm:cxn modelId="{F8471CB2-4433-42FE-BC49-7EE4F6DAEEC4}" type="presParOf" srcId="{BC66CA6C-D081-4E51-822B-C4673D4F538A}" destId="{09C743A2-9369-41EC-A864-8BB712E7E66E}" srcOrd="3" destOrd="0" presId="urn:microsoft.com/office/officeart/2018/2/layout/IconCircleList"/>
    <dgm:cxn modelId="{2999FFD5-85E9-4110-BD7E-4644D66C9BFB}" type="presParOf" srcId="{067F8453-FFB5-4AE4-87FF-E6F7B2AD5823}" destId="{5A50AD89-919D-4702-BE8D-1350485D2587}" srcOrd="1" destOrd="0" presId="urn:microsoft.com/office/officeart/2018/2/layout/IconCircleList"/>
    <dgm:cxn modelId="{051196B1-06BD-447C-B5CB-858A0D75B4D9}" type="presParOf" srcId="{067F8453-FFB5-4AE4-87FF-E6F7B2AD5823}" destId="{6FC21DA2-3FDD-4BB4-BF4B-DF9DA40F8A0E}" srcOrd="2" destOrd="0" presId="urn:microsoft.com/office/officeart/2018/2/layout/IconCircleList"/>
    <dgm:cxn modelId="{71CAF3F7-AFE3-47C9-91A5-EE8A2753DB40}" type="presParOf" srcId="{6FC21DA2-3FDD-4BB4-BF4B-DF9DA40F8A0E}" destId="{A9AAC84E-C52E-4DCE-9B64-82994C7332DA}" srcOrd="0" destOrd="0" presId="urn:microsoft.com/office/officeart/2018/2/layout/IconCircleList"/>
    <dgm:cxn modelId="{2EDDEB2D-2382-40B9-BC54-603CC4C51A46}" type="presParOf" srcId="{6FC21DA2-3FDD-4BB4-BF4B-DF9DA40F8A0E}" destId="{FD7EC570-68AB-49D1-B182-180064BD55FF}" srcOrd="1" destOrd="0" presId="urn:microsoft.com/office/officeart/2018/2/layout/IconCircleList"/>
    <dgm:cxn modelId="{AC98BFF8-5850-42C9-9299-5E39B3801B76}" type="presParOf" srcId="{6FC21DA2-3FDD-4BB4-BF4B-DF9DA40F8A0E}" destId="{F5108D5C-7F93-4477-828F-A1B4B0CDC4FF}" srcOrd="2" destOrd="0" presId="urn:microsoft.com/office/officeart/2018/2/layout/IconCircleList"/>
    <dgm:cxn modelId="{CA2CB777-CBC4-4952-BD66-00F08D412753}" type="presParOf" srcId="{6FC21DA2-3FDD-4BB4-BF4B-DF9DA40F8A0E}" destId="{C6A3DBE0-E0FF-4E2C-BF3D-B5A541390F17}" srcOrd="3" destOrd="0" presId="urn:microsoft.com/office/officeart/2018/2/layout/IconCircleList"/>
    <dgm:cxn modelId="{669E489E-2B4F-4AD8-9DF4-12F5EE239982}" type="presParOf" srcId="{067F8453-FFB5-4AE4-87FF-E6F7B2AD5823}" destId="{FD478278-3CEE-4A4E-A52C-EF4CE44AC0E7}" srcOrd="3" destOrd="0" presId="urn:microsoft.com/office/officeart/2018/2/layout/IconCircleList"/>
    <dgm:cxn modelId="{C09B0DB8-4692-4796-A98D-298050F2FC70}" type="presParOf" srcId="{067F8453-FFB5-4AE4-87FF-E6F7B2AD5823}" destId="{D12E4226-C831-4627-85D3-5534BDCA946D}" srcOrd="4" destOrd="0" presId="urn:microsoft.com/office/officeart/2018/2/layout/IconCircleList"/>
    <dgm:cxn modelId="{037E31F0-7FCB-4EFA-8235-F734477DAB51}" type="presParOf" srcId="{D12E4226-C831-4627-85D3-5534BDCA946D}" destId="{C7928341-868F-4AAA-A3A6-01598AAF4323}" srcOrd="0" destOrd="0" presId="urn:microsoft.com/office/officeart/2018/2/layout/IconCircleList"/>
    <dgm:cxn modelId="{D55910E4-6BAB-400B-A941-D0DC947CF568}" type="presParOf" srcId="{D12E4226-C831-4627-85D3-5534BDCA946D}" destId="{05FD5E29-4B94-4B35-BBE7-3C4CDED4CFE9}" srcOrd="1" destOrd="0" presId="urn:microsoft.com/office/officeart/2018/2/layout/IconCircleList"/>
    <dgm:cxn modelId="{49F99C26-91F5-4060-84F0-40E310973A7A}" type="presParOf" srcId="{D12E4226-C831-4627-85D3-5534BDCA946D}" destId="{BEF7258B-95B8-4A26-8D3C-0A4860D26B74}" srcOrd="2" destOrd="0" presId="urn:microsoft.com/office/officeart/2018/2/layout/IconCircleList"/>
    <dgm:cxn modelId="{24B4AD7E-2EC3-4079-9A7A-5D495F997E0E}" type="presParOf" srcId="{D12E4226-C831-4627-85D3-5534BDCA946D}" destId="{8338571A-D534-4B41-8766-BB95FF9DD9D6}" srcOrd="3" destOrd="0" presId="urn:microsoft.com/office/officeart/2018/2/layout/IconCircleList"/>
    <dgm:cxn modelId="{C683BC1B-04BC-4A17-AF8C-3DD294D2DB7C}" type="presParOf" srcId="{067F8453-FFB5-4AE4-87FF-E6F7B2AD5823}" destId="{6FBB22E2-6598-466E-8D69-532BE62DD789}" srcOrd="5" destOrd="0" presId="urn:microsoft.com/office/officeart/2018/2/layout/IconCircleList"/>
    <dgm:cxn modelId="{D23A7CB4-81D1-4CD7-847B-C94ED75B3182}" type="presParOf" srcId="{067F8453-FFB5-4AE4-87FF-E6F7B2AD5823}" destId="{F2AFC466-6D8B-4182-98A2-E901C318A243}" srcOrd="6" destOrd="0" presId="urn:microsoft.com/office/officeart/2018/2/layout/IconCircleList"/>
    <dgm:cxn modelId="{52AF334E-BEA7-4AE9-9F43-AF92216995B6}" type="presParOf" srcId="{F2AFC466-6D8B-4182-98A2-E901C318A243}" destId="{66273EA0-B456-4A93-9A35-969BA4BBE28C}" srcOrd="0" destOrd="0" presId="urn:microsoft.com/office/officeart/2018/2/layout/IconCircleList"/>
    <dgm:cxn modelId="{A0B127AE-1F93-4623-8888-D84DEA2D1B69}" type="presParOf" srcId="{F2AFC466-6D8B-4182-98A2-E901C318A243}" destId="{58C7FABB-6809-4806-B3E0-C261203A6627}" srcOrd="1" destOrd="0" presId="urn:microsoft.com/office/officeart/2018/2/layout/IconCircleList"/>
    <dgm:cxn modelId="{B4A7366E-B1D2-48D1-A240-A2D1190BC28D}" type="presParOf" srcId="{F2AFC466-6D8B-4182-98A2-E901C318A243}" destId="{6E99BE53-D92D-4DF8-B650-DF67B2E5D1A6}" srcOrd="2" destOrd="0" presId="urn:microsoft.com/office/officeart/2018/2/layout/IconCircleList"/>
    <dgm:cxn modelId="{5E9E3914-9D24-43F2-B2BC-81F88268FC31}" type="presParOf" srcId="{F2AFC466-6D8B-4182-98A2-E901C318A243}" destId="{8D141A92-867F-4CB9-BE4B-E230677F9907}" srcOrd="3" destOrd="0" presId="urn:microsoft.com/office/officeart/2018/2/layout/IconCircleList"/>
    <dgm:cxn modelId="{F411D8F1-CA81-49A6-929F-C04B4FE58ACB}" type="presParOf" srcId="{067F8453-FFB5-4AE4-87FF-E6F7B2AD5823}" destId="{C792C36E-07BD-4EB1-9364-049509ECA5CD}" srcOrd="7" destOrd="0" presId="urn:microsoft.com/office/officeart/2018/2/layout/IconCircleList"/>
    <dgm:cxn modelId="{AFA6D9A2-943D-4A1F-9350-EC9B5ACADA19}" type="presParOf" srcId="{067F8453-FFB5-4AE4-87FF-E6F7B2AD5823}" destId="{E2C139F6-B8A6-409E-BCA1-3F9DE5BEEE8C}" srcOrd="8" destOrd="0" presId="urn:microsoft.com/office/officeart/2018/2/layout/IconCircleList"/>
    <dgm:cxn modelId="{19D7226A-501F-4B81-BC70-4DB120C16C17}" type="presParOf" srcId="{E2C139F6-B8A6-409E-BCA1-3F9DE5BEEE8C}" destId="{8023C4AC-B858-4D2A-BBC4-7FD21901F294}" srcOrd="0" destOrd="0" presId="urn:microsoft.com/office/officeart/2018/2/layout/IconCircleList"/>
    <dgm:cxn modelId="{35E881EC-5E97-4714-8341-A56B9510933C}" type="presParOf" srcId="{E2C139F6-B8A6-409E-BCA1-3F9DE5BEEE8C}" destId="{DE96A0B0-2D25-4450-920B-44258441F4C8}" srcOrd="1" destOrd="0" presId="urn:microsoft.com/office/officeart/2018/2/layout/IconCircleList"/>
    <dgm:cxn modelId="{29E463FB-DD79-465A-A541-8695E08E0C24}" type="presParOf" srcId="{E2C139F6-B8A6-409E-BCA1-3F9DE5BEEE8C}" destId="{D8FE79EF-3BD7-459D-A266-16966EC13524}" srcOrd="2" destOrd="0" presId="urn:microsoft.com/office/officeart/2018/2/layout/IconCircleList"/>
    <dgm:cxn modelId="{79FDDBEA-E19C-4583-A01F-A94EAB913C2F}" type="presParOf" srcId="{E2C139F6-B8A6-409E-BCA1-3F9DE5BEEE8C}" destId="{5EF65764-1CF5-4DE7-B2D5-20EC9AA9BB89}" srcOrd="3" destOrd="0" presId="urn:microsoft.com/office/officeart/2018/2/layout/IconCircleList"/>
    <dgm:cxn modelId="{571D2703-0BAD-4167-8C13-93B482524B2D}" type="presParOf" srcId="{067F8453-FFB5-4AE4-87FF-E6F7B2AD5823}" destId="{BB471B70-C699-49D9-8BA0-0AF451244E22}" srcOrd="9" destOrd="0" presId="urn:microsoft.com/office/officeart/2018/2/layout/IconCircleList"/>
    <dgm:cxn modelId="{4291C409-F4AD-42BB-A7CD-49672B17BABD}" type="presParOf" srcId="{067F8453-FFB5-4AE4-87FF-E6F7B2AD5823}" destId="{583812EA-C416-4383-8B15-6A568B29DDE8}" srcOrd="10" destOrd="0" presId="urn:microsoft.com/office/officeart/2018/2/layout/IconCircleList"/>
    <dgm:cxn modelId="{2AE348CA-69E1-4461-A744-F1FBCFDBFD02}" type="presParOf" srcId="{583812EA-C416-4383-8B15-6A568B29DDE8}" destId="{1C54C5E0-3DE7-434F-BDCC-99AFA0B86647}" srcOrd="0" destOrd="0" presId="urn:microsoft.com/office/officeart/2018/2/layout/IconCircleList"/>
    <dgm:cxn modelId="{EFE41E3D-9BE0-43CE-BE32-C7A6CFCD2DB4}" type="presParOf" srcId="{583812EA-C416-4383-8B15-6A568B29DDE8}" destId="{E9CD83F3-6C93-4A7D-A541-09A950F4AC1C}" srcOrd="1" destOrd="0" presId="urn:microsoft.com/office/officeart/2018/2/layout/IconCircleList"/>
    <dgm:cxn modelId="{9F96399A-0614-469F-8BE7-031CE388A14B}" type="presParOf" srcId="{583812EA-C416-4383-8B15-6A568B29DDE8}" destId="{3D464BE2-266C-49B6-A127-948A541D0597}" srcOrd="2" destOrd="0" presId="urn:microsoft.com/office/officeart/2018/2/layout/IconCircleList"/>
    <dgm:cxn modelId="{8A522602-2482-4356-BCB1-F47378FA4963}" type="presParOf" srcId="{583812EA-C416-4383-8B15-6A568B29DDE8}" destId="{3FD70394-EF51-4D22-B68E-403BD6221E8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F73E56-A604-45ED-B94C-4A4B194FFA3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998ADCF-27F3-448A-98B5-14F9F0D3BEA8}">
      <dgm:prSet/>
      <dgm:spPr/>
      <dgm:t>
        <a:bodyPr/>
        <a:lstStyle/>
        <a:p>
          <a:pPr>
            <a:defRPr cap="all"/>
          </a:pPr>
          <a:r>
            <a:rPr lang="en-US"/>
            <a:t>- Collected and cleaned steps and exam dates data.</a:t>
          </a:r>
        </a:p>
      </dgm:t>
    </dgm:pt>
    <dgm:pt modelId="{A91B9B2A-4854-46BD-904A-98CC01B556CF}" type="parTrans" cxnId="{E03756A1-CB54-4C17-972F-02C5B82065F7}">
      <dgm:prSet/>
      <dgm:spPr/>
      <dgm:t>
        <a:bodyPr/>
        <a:lstStyle/>
        <a:p>
          <a:endParaRPr lang="en-US"/>
        </a:p>
      </dgm:t>
    </dgm:pt>
    <dgm:pt modelId="{2AB74D28-2C59-4054-B6F9-6ADCC2C2764F}" type="sibTrans" cxnId="{E03756A1-CB54-4C17-972F-02C5B82065F7}">
      <dgm:prSet/>
      <dgm:spPr/>
      <dgm:t>
        <a:bodyPr/>
        <a:lstStyle/>
        <a:p>
          <a:endParaRPr lang="en-US"/>
        </a:p>
      </dgm:t>
    </dgm:pt>
    <dgm:pt modelId="{9D1DC4D7-898C-4F22-A873-BDE50719C96D}">
      <dgm:prSet/>
      <dgm:spPr/>
      <dgm:t>
        <a:bodyPr/>
        <a:lstStyle/>
        <a:p>
          <a:pPr>
            <a:defRPr cap="all"/>
          </a:pPr>
          <a:r>
            <a:rPr lang="en-US"/>
            <a:t>- Filtered steps data to include records from 2023 onwards.</a:t>
          </a:r>
        </a:p>
      </dgm:t>
    </dgm:pt>
    <dgm:pt modelId="{D3BEB8C4-62D6-4EEA-BBA4-703D199E9916}" type="parTrans" cxnId="{02571A27-ECD1-4DDB-84E1-E7FAE9DA286B}">
      <dgm:prSet/>
      <dgm:spPr/>
      <dgm:t>
        <a:bodyPr/>
        <a:lstStyle/>
        <a:p>
          <a:endParaRPr lang="en-US"/>
        </a:p>
      </dgm:t>
    </dgm:pt>
    <dgm:pt modelId="{D3109CDC-09BE-4E01-8341-9770E3CA73BF}" type="sibTrans" cxnId="{02571A27-ECD1-4DDB-84E1-E7FAE9DA286B}">
      <dgm:prSet/>
      <dgm:spPr/>
      <dgm:t>
        <a:bodyPr/>
        <a:lstStyle/>
        <a:p>
          <a:endParaRPr lang="en-US"/>
        </a:p>
      </dgm:t>
    </dgm:pt>
    <dgm:pt modelId="{AAB2361C-2BB1-4046-8504-AEC714D965BE}">
      <dgm:prSet/>
      <dgm:spPr/>
      <dgm:t>
        <a:bodyPr/>
        <a:lstStyle/>
        <a:p>
          <a:pPr>
            <a:defRPr cap="all"/>
          </a:pPr>
          <a:r>
            <a:rPr lang="en-US" dirty="0"/>
            <a:t>- Categorized days as Exam days, or Regular Day.</a:t>
          </a:r>
        </a:p>
      </dgm:t>
    </dgm:pt>
    <dgm:pt modelId="{9F0DF890-C067-4246-B652-1B3A00DC46A4}" type="parTrans" cxnId="{2E012B07-E8C0-404F-A487-02C0DCD53039}">
      <dgm:prSet/>
      <dgm:spPr/>
      <dgm:t>
        <a:bodyPr/>
        <a:lstStyle/>
        <a:p>
          <a:endParaRPr lang="en-US"/>
        </a:p>
      </dgm:t>
    </dgm:pt>
    <dgm:pt modelId="{5FAE7D7F-3BBA-4F1D-B7C6-8A071360C7F8}" type="sibTrans" cxnId="{2E012B07-E8C0-404F-A487-02C0DCD53039}">
      <dgm:prSet/>
      <dgm:spPr/>
      <dgm:t>
        <a:bodyPr/>
        <a:lstStyle/>
        <a:p>
          <a:endParaRPr lang="en-US"/>
        </a:p>
      </dgm:t>
    </dgm:pt>
    <dgm:pt modelId="{7515AB8E-22BD-41AC-91FA-166DA1FBA850}">
      <dgm:prSet/>
      <dgm:spPr/>
      <dgm:t>
        <a:bodyPr/>
        <a:lstStyle/>
        <a:p>
          <a:pPr>
            <a:defRPr cap="all"/>
          </a:pPr>
          <a:r>
            <a:rPr lang="en-US"/>
            <a:t>- Performed statistical analysis and visualized results.</a:t>
          </a:r>
        </a:p>
      </dgm:t>
    </dgm:pt>
    <dgm:pt modelId="{A2723F7B-93D2-4B50-A164-348EE8BF5FFD}" type="parTrans" cxnId="{7BDFCABC-7C70-4715-ADF9-D0D0288B1591}">
      <dgm:prSet/>
      <dgm:spPr/>
      <dgm:t>
        <a:bodyPr/>
        <a:lstStyle/>
        <a:p>
          <a:endParaRPr lang="en-US"/>
        </a:p>
      </dgm:t>
    </dgm:pt>
    <dgm:pt modelId="{09729764-B56D-4458-8F5B-FF21C6C8E29D}" type="sibTrans" cxnId="{7BDFCABC-7C70-4715-ADF9-D0D0288B1591}">
      <dgm:prSet/>
      <dgm:spPr/>
      <dgm:t>
        <a:bodyPr/>
        <a:lstStyle/>
        <a:p>
          <a:endParaRPr lang="en-US"/>
        </a:p>
      </dgm:t>
    </dgm:pt>
    <dgm:pt modelId="{E26C9058-23C2-4586-9C03-D97077D7A1BC}" type="pres">
      <dgm:prSet presAssocID="{4DF73E56-A604-45ED-B94C-4A4B194FFA3A}" presName="root" presStyleCnt="0">
        <dgm:presLayoutVars>
          <dgm:dir/>
          <dgm:resizeHandles val="exact"/>
        </dgm:presLayoutVars>
      </dgm:prSet>
      <dgm:spPr/>
    </dgm:pt>
    <dgm:pt modelId="{42126F32-A31D-42E9-B7FB-62DC2E7333CB}" type="pres">
      <dgm:prSet presAssocID="{E998ADCF-27F3-448A-98B5-14F9F0D3BEA8}" presName="compNode" presStyleCnt="0"/>
      <dgm:spPr/>
    </dgm:pt>
    <dgm:pt modelId="{DEB4CDDB-EBBD-4996-B3E7-470FEB977101}" type="pres">
      <dgm:prSet presAssocID="{E998ADCF-27F3-448A-98B5-14F9F0D3BEA8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369DB81-A35C-4494-A4F1-FCEEC36B3CDD}" type="pres">
      <dgm:prSet presAssocID="{E998ADCF-27F3-448A-98B5-14F9F0D3BEA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F1120100-32E7-423B-ADB6-583B5EE8FB93}" type="pres">
      <dgm:prSet presAssocID="{E998ADCF-27F3-448A-98B5-14F9F0D3BEA8}" presName="spaceRect" presStyleCnt="0"/>
      <dgm:spPr/>
    </dgm:pt>
    <dgm:pt modelId="{CD17858A-3CAF-4D43-A5EA-89328C3BD65C}" type="pres">
      <dgm:prSet presAssocID="{E998ADCF-27F3-448A-98B5-14F9F0D3BEA8}" presName="textRect" presStyleLbl="revTx" presStyleIdx="0" presStyleCnt="4">
        <dgm:presLayoutVars>
          <dgm:chMax val="1"/>
          <dgm:chPref val="1"/>
        </dgm:presLayoutVars>
      </dgm:prSet>
      <dgm:spPr/>
    </dgm:pt>
    <dgm:pt modelId="{3A52D268-4018-4CA2-9493-1619E5EE2D0D}" type="pres">
      <dgm:prSet presAssocID="{2AB74D28-2C59-4054-B6F9-6ADCC2C2764F}" presName="sibTrans" presStyleCnt="0"/>
      <dgm:spPr/>
    </dgm:pt>
    <dgm:pt modelId="{EC3A3651-01BE-4047-AABA-45314A4586B9}" type="pres">
      <dgm:prSet presAssocID="{9D1DC4D7-898C-4F22-A873-BDE50719C96D}" presName="compNode" presStyleCnt="0"/>
      <dgm:spPr/>
    </dgm:pt>
    <dgm:pt modelId="{DF6EA2B6-FFF6-4B0C-A02B-D9F7B7A8E7DE}" type="pres">
      <dgm:prSet presAssocID="{9D1DC4D7-898C-4F22-A873-BDE50719C96D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8BA03DB-75A0-4910-9C2D-C18FBCF029ED}" type="pres">
      <dgm:prSet presAssocID="{9D1DC4D7-898C-4F22-A873-BDE50719C96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E02D5E0-6D7B-4A21-931C-CFA2F162C43F}" type="pres">
      <dgm:prSet presAssocID="{9D1DC4D7-898C-4F22-A873-BDE50719C96D}" presName="spaceRect" presStyleCnt="0"/>
      <dgm:spPr/>
    </dgm:pt>
    <dgm:pt modelId="{BE0C2EB9-68D6-4A4D-A72A-C6EA01AE1ED4}" type="pres">
      <dgm:prSet presAssocID="{9D1DC4D7-898C-4F22-A873-BDE50719C96D}" presName="textRect" presStyleLbl="revTx" presStyleIdx="1" presStyleCnt="4">
        <dgm:presLayoutVars>
          <dgm:chMax val="1"/>
          <dgm:chPref val="1"/>
        </dgm:presLayoutVars>
      </dgm:prSet>
      <dgm:spPr/>
    </dgm:pt>
    <dgm:pt modelId="{B8FC2AA0-4957-4D7D-BDE3-873A91D5A7E4}" type="pres">
      <dgm:prSet presAssocID="{D3109CDC-09BE-4E01-8341-9770E3CA73BF}" presName="sibTrans" presStyleCnt="0"/>
      <dgm:spPr/>
    </dgm:pt>
    <dgm:pt modelId="{9296FF6B-05F0-4B5F-B29C-99C7D35DEEFA}" type="pres">
      <dgm:prSet presAssocID="{AAB2361C-2BB1-4046-8504-AEC714D965BE}" presName="compNode" presStyleCnt="0"/>
      <dgm:spPr/>
    </dgm:pt>
    <dgm:pt modelId="{E2343AAB-260B-439A-A269-B59975B8F906}" type="pres">
      <dgm:prSet presAssocID="{AAB2361C-2BB1-4046-8504-AEC714D965BE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8A7EA03-9DC9-44CE-8616-91CBD2DA4331}" type="pres">
      <dgm:prSet presAssocID="{AAB2361C-2BB1-4046-8504-AEC714D965B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E75C859A-9238-44CF-A0E8-2ADC39726C3B}" type="pres">
      <dgm:prSet presAssocID="{AAB2361C-2BB1-4046-8504-AEC714D965BE}" presName="spaceRect" presStyleCnt="0"/>
      <dgm:spPr/>
    </dgm:pt>
    <dgm:pt modelId="{2469F8D7-5380-425B-8F21-463179777B12}" type="pres">
      <dgm:prSet presAssocID="{AAB2361C-2BB1-4046-8504-AEC714D965BE}" presName="textRect" presStyleLbl="revTx" presStyleIdx="2" presStyleCnt="4">
        <dgm:presLayoutVars>
          <dgm:chMax val="1"/>
          <dgm:chPref val="1"/>
        </dgm:presLayoutVars>
      </dgm:prSet>
      <dgm:spPr/>
    </dgm:pt>
    <dgm:pt modelId="{97796A83-D64D-46C2-9C4D-28C345F1D087}" type="pres">
      <dgm:prSet presAssocID="{5FAE7D7F-3BBA-4F1D-B7C6-8A071360C7F8}" presName="sibTrans" presStyleCnt="0"/>
      <dgm:spPr/>
    </dgm:pt>
    <dgm:pt modelId="{CDBCFFEE-F734-4F19-A561-27955FC20E11}" type="pres">
      <dgm:prSet presAssocID="{7515AB8E-22BD-41AC-91FA-166DA1FBA850}" presName="compNode" presStyleCnt="0"/>
      <dgm:spPr/>
    </dgm:pt>
    <dgm:pt modelId="{F9212B98-A537-4FC1-811F-DBA823B375C4}" type="pres">
      <dgm:prSet presAssocID="{7515AB8E-22BD-41AC-91FA-166DA1FBA850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E773219-AADB-4C0D-9E5B-880581E6EBF7}" type="pres">
      <dgm:prSet presAssocID="{7515AB8E-22BD-41AC-91FA-166DA1FBA85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55C36D8-E4DB-416E-99E5-69D92B83317C}" type="pres">
      <dgm:prSet presAssocID="{7515AB8E-22BD-41AC-91FA-166DA1FBA850}" presName="spaceRect" presStyleCnt="0"/>
      <dgm:spPr/>
    </dgm:pt>
    <dgm:pt modelId="{3876FBC8-846C-4D99-8FA8-7AD99552B27A}" type="pres">
      <dgm:prSet presAssocID="{7515AB8E-22BD-41AC-91FA-166DA1FBA85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E012B07-E8C0-404F-A487-02C0DCD53039}" srcId="{4DF73E56-A604-45ED-B94C-4A4B194FFA3A}" destId="{AAB2361C-2BB1-4046-8504-AEC714D965BE}" srcOrd="2" destOrd="0" parTransId="{9F0DF890-C067-4246-B652-1B3A00DC46A4}" sibTransId="{5FAE7D7F-3BBA-4F1D-B7C6-8A071360C7F8}"/>
    <dgm:cxn modelId="{02571A27-ECD1-4DDB-84E1-E7FAE9DA286B}" srcId="{4DF73E56-A604-45ED-B94C-4A4B194FFA3A}" destId="{9D1DC4D7-898C-4F22-A873-BDE50719C96D}" srcOrd="1" destOrd="0" parTransId="{D3BEB8C4-62D6-4EEA-BBA4-703D199E9916}" sibTransId="{D3109CDC-09BE-4E01-8341-9770E3CA73BF}"/>
    <dgm:cxn modelId="{E03756A1-CB54-4C17-972F-02C5B82065F7}" srcId="{4DF73E56-A604-45ED-B94C-4A4B194FFA3A}" destId="{E998ADCF-27F3-448A-98B5-14F9F0D3BEA8}" srcOrd="0" destOrd="0" parTransId="{A91B9B2A-4854-46BD-904A-98CC01B556CF}" sibTransId="{2AB74D28-2C59-4054-B6F9-6ADCC2C2764F}"/>
    <dgm:cxn modelId="{0089BEA2-C1A0-448C-AC7D-867CDB9BA484}" type="presOf" srcId="{AAB2361C-2BB1-4046-8504-AEC714D965BE}" destId="{2469F8D7-5380-425B-8F21-463179777B12}" srcOrd="0" destOrd="0" presId="urn:microsoft.com/office/officeart/2018/5/layout/IconLeafLabelList"/>
    <dgm:cxn modelId="{7BDFCABC-7C70-4715-ADF9-D0D0288B1591}" srcId="{4DF73E56-A604-45ED-B94C-4A4B194FFA3A}" destId="{7515AB8E-22BD-41AC-91FA-166DA1FBA850}" srcOrd="3" destOrd="0" parTransId="{A2723F7B-93D2-4B50-A164-348EE8BF5FFD}" sibTransId="{09729764-B56D-4458-8F5B-FF21C6C8E29D}"/>
    <dgm:cxn modelId="{E49941CE-6E8D-4B6F-9BC1-03E8749448B7}" type="presOf" srcId="{E998ADCF-27F3-448A-98B5-14F9F0D3BEA8}" destId="{CD17858A-3CAF-4D43-A5EA-89328C3BD65C}" srcOrd="0" destOrd="0" presId="urn:microsoft.com/office/officeart/2018/5/layout/IconLeafLabelList"/>
    <dgm:cxn modelId="{74DB15D4-9E26-4D5E-9F0D-51F9BDF015A5}" type="presOf" srcId="{4DF73E56-A604-45ED-B94C-4A4B194FFA3A}" destId="{E26C9058-23C2-4586-9C03-D97077D7A1BC}" srcOrd="0" destOrd="0" presId="urn:microsoft.com/office/officeart/2018/5/layout/IconLeafLabelList"/>
    <dgm:cxn modelId="{2F0798DA-6F3A-41C4-8CDC-ADC70392C579}" type="presOf" srcId="{9D1DC4D7-898C-4F22-A873-BDE50719C96D}" destId="{BE0C2EB9-68D6-4A4D-A72A-C6EA01AE1ED4}" srcOrd="0" destOrd="0" presId="urn:microsoft.com/office/officeart/2018/5/layout/IconLeafLabelList"/>
    <dgm:cxn modelId="{8E541CDE-F214-486F-9E7D-57AF1CDB8D15}" type="presOf" srcId="{7515AB8E-22BD-41AC-91FA-166DA1FBA850}" destId="{3876FBC8-846C-4D99-8FA8-7AD99552B27A}" srcOrd="0" destOrd="0" presId="urn:microsoft.com/office/officeart/2018/5/layout/IconLeafLabelList"/>
    <dgm:cxn modelId="{9FF63070-C8D7-4EBC-BF49-F512C4E34930}" type="presParOf" srcId="{E26C9058-23C2-4586-9C03-D97077D7A1BC}" destId="{42126F32-A31D-42E9-B7FB-62DC2E7333CB}" srcOrd="0" destOrd="0" presId="urn:microsoft.com/office/officeart/2018/5/layout/IconLeafLabelList"/>
    <dgm:cxn modelId="{3DFD0688-1176-40AA-A199-2E396825195D}" type="presParOf" srcId="{42126F32-A31D-42E9-B7FB-62DC2E7333CB}" destId="{DEB4CDDB-EBBD-4996-B3E7-470FEB977101}" srcOrd="0" destOrd="0" presId="urn:microsoft.com/office/officeart/2018/5/layout/IconLeafLabelList"/>
    <dgm:cxn modelId="{80706B7D-D166-4A5D-AFFA-13B99A51EBA5}" type="presParOf" srcId="{42126F32-A31D-42E9-B7FB-62DC2E7333CB}" destId="{7369DB81-A35C-4494-A4F1-FCEEC36B3CDD}" srcOrd="1" destOrd="0" presId="urn:microsoft.com/office/officeart/2018/5/layout/IconLeafLabelList"/>
    <dgm:cxn modelId="{84D7C08E-26E2-4302-85C0-94B23B852DF1}" type="presParOf" srcId="{42126F32-A31D-42E9-B7FB-62DC2E7333CB}" destId="{F1120100-32E7-423B-ADB6-583B5EE8FB93}" srcOrd="2" destOrd="0" presId="urn:microsoft.com/office/officeart/2018/5/layout/IconLeafLabelList"/>
    <dgm:cxn modelId="{51D902C9-1CAC-4830-B3E2-F050D6D97A43}" type="presParOf" srcId="{42126F32-A31D-42E9-B7FB-62DC2E7333CB}" destId="{CD17858A-3CAF-4D43-A5EA-89328C3BD65C}" srcOrd="3" destOrd="0" presId="urn:microsoft.com/office/officeart/2018/5/layout/IconLeafLabelList"/>
    <dgm:cxn modelId="{81A5D432-E2E3-43C3-AAE9-2887F0BE7830}" type="presParOf" srcId="{E26C9058-23C2-4586-9C03-D97077D7A1BC}" destId="{3A52D268-4018-4CA2-9493-1619E5EE2D0D}" srcOrd="1" destOrd="0" presId="urn:microsoft.com/office/officeart/2018/5/layout/IconLeafLabelList"/>
    <dgm:cxn modelId="{526CC3F5-E0B6-436F-9F4D-82D2EE6FC75B}" type="presParOf" srcId="{E26C9058-23C2-4586-9C03-D97077D7A1BC}" destId="{EC3A3651-01BE-4047-AABA-45314A4586B9}" srcOrd="2" destOrd="0" presId="urn:microsoft.com/office/officeart/2018/5/layout/IconLeafLabelList"/>
    <dgm:cxn modelId="{E7CF6E27-81FD-4BAB-B68F-AE1C6C52731E}" type="presParOf" srcId="{EC3A3651-01BE-4047-AABA-45314A4586B9}" destId="{DF6EA2B6-FFF6-4B0C-A02B-D9F7B7A8E7DE}" srcOrd="0" destOrd="0" presId="urn:microsoft.com/office/officeart/2018/5/layout/IconLeafLabelList"/>
    <dgm:cxn modelId="{207CFCEF-0B33-4F2B-A1D8-9B40AB044B83}" type="presParOf" srcId="{EC3A3651-01BE-4047-AABA-45314A4586B9}" destId="{A8BA03DB-75A0-4910-9C2D-C18FBCF029ED}" srcOrd="1" destOrd="0" presId="urn:microsoft.com/office/officeart/2018/5/layout/IconLeafLabelList"/>
    <dgm:cxn modelId="{595E2C18-AAC5-4B37-9661-6A8A50C37B01}" type="presParOf" srcId="{EC3A3651-01BE-4047-AABA-45314A4586B9}" destId="{1E02D5E0-6D7B-4A21-931C-CFA2F162C43F}" srcOrd="2" destOrd="0" presId="urn:microsoft.com/office/officeart/2018/5/layout/IconLeafLabelList"/>
    <dgm:cxn modelId="{DED92480-9D05-4190-92BC-505FB490A6C9}" type="presParOf" srcId="{EC3A3651-01BE-4047-AABA-45314A4586B9}" destId="{BE0C2EB9-68D6-4A4D-A72A-C6EA01AE1ED4}" srcOrd="3" destOrd="0" presId="urn:microsoft.com/office/officeart/2018/5/layout/IconLeafLabelList"/>
    <dgm:cxn modelId="{88E795E7-00B4-4530-B341-B034F7D15D20}" type="presParOf" srcId="{E26C9058-23C2-4586-9C03-D97077D7A1BC}" destId="{B8FC2AA0-4957-4D7D-BDE3-873A91D5A7E4}" srcOrd="3" destOrd="0" presId="urn:microsoft.com/office/officeart/2018/5/layout/IconLeafLabelList"/>
    <dgm:cxn modelId="{B2005D32-CB5D-451C-BB8D-31719046DF3A}" type="presParOf" srcId="{E26C9058-23C2-4586-9C03-D97077D7A1BC}" destId="{9296FF6B-05F0-4B5F-B29C-99C7D35DEEFA}" srcOrd="4" destOrd="0" presId="urn:microsoft.com/office/officeart/2018/5/layout/IconLeafLabelList"/>
    <dgm:cxn modelId="{D1A3685B-BE44-4328-AFCB-653CB4E25D08}" type="presParOf" srcId="{9296FF6B-05F0-4B5F-B29C-99C7D35DEEFA}" destId="{E2343AAB-260B-439A-A269-B59975B8F906}" srcOrd="0" destOrd="0" presId="urn:microsoft.com/office/officeart/2018/5/layout/IconLeafLabelList"/>
    <dgm:cxn modelId="{216560DB-DA5D-4A4B-8511-2EC471F98EED}" type="presParOf" srcId="{9296FF6B-05F0-4B5F-B29C-99C7D35DEEFA}" destId="{D8A7EA03-9DC9-44CE-8616-91CBD2DA4331}" srcOrd="1" destOrd="0" presId="urn:microsoft.com/office/officeart/2018/5/layout/IconLeafLabelList"/>
    <dgm:cxn modelId="{CB1BD7D7-1266-4FEE-AEA3-80A11B88E520}" type="presParOf" srcId="{9296FF6B-05F0-4B5F-B29C-99C7D35DEEFA}" destId="{E75C859A-9238-44CF-A0E8-2ADC39726C3B}" srcOrd="2" destOrd="0" presId="urn:microsoft.com/office/officeart/2018/5/layout/IconLeafLabelList"/>
    <dgm:cxn modelId="{5E031A14-3A4A-4792-A2FD-7A2ADB1167BD}" type="presParOf" srcId="{9296FF6B-05F0-4B5F-B29C-99C7D35DEEFA}" destId="{2469F8D7-5380-425B-8F21-463179777B12}" srcOrd="3" destOrd="0" presId="urn:microsoft.com/office/officeart/2018/5/layout/IconLeafLabelList"/>
    <dgm:cxn modelId="{7A37C321-1493-4340-9086-B5EF5313F6C4}" type="presParOf" srcId="{E26C9058-23C2-4586-9C03-D97077D7A1BC}" destId="{97796A83-D64D-46C2-9C4D-28C345F1D087}" srcOrd="5" destOrd="0" presId="urn:microsoft.com/office/officeart/2018/5/layout/IconLeafLabelList"/>
    <dgm:cxn modelId="{C614A2C5-2184-4570-85C5-22F5B777CA06}" type="presParOf" srcId="{E26C9058-23C2-4586-9C03-D97077D7A1BC}" destId="{CDBCFFEE-F734-4F19-A561-27955FC20E11}" srcOrd="6" destOrd="0" presId="urn:microsoft.com/office/officeart/2018/5/layout/IconLeafLabelList"/>
    <dgm:cxn modelId="{DB692F65-FA68-49E8-BB09-4639F817AFC6}" type="presParOf" srcId="{CDBCFFEE-F734-4F19-A561-27955FC20E11}" destId="{F9212B98-A537-4FC1-811F-DBA823B375C4}" srcOrd="0" destOrd="0" presId="urn:microsoft.com/office/officeart/2018/5/layout/IconLeafLabelList"/>
    <dgm:cxn modelId="{3EBA321D-7209-40F1-99B2-D56F1F05ED7C}" type="presParOf" srcId="{CDBCFFEE-F734-4F19-A561-27955FC20E11}" destId="{BE773219-AADB-4C0D-9E5B-880581E6EBF7}" srcOrd="1" destOrd="0" presId="urn:microsoft.com/office/officeart/2018/5/layout/IconLeafLabelList"/>
    <dgm:cxn modelId="{BF05C09E-5A77-4299-B0AA-B0EFB5F29153}" type="presParOf" srcId="{CDBCFFEE-F734-4F19-A561-27955FC20E11}" destId="{B55C36D8-E4DB-416E-99E5-69D92B83317C}" srcOrd="2" destOrd="0" presId="urn:microsoft.com/office/officeart/2018/5/layout/IconLeafLabelList"/>
    <dgm:cxn modelId="{EB736BC1-C409-468B-B6A4-561D157C660F}" type="presParOf" srcId="{CDBCFFEE-F734-4F19-A561-27955FC20E11}" destId="{3876FBC8-846C-4D99-8FA8-7AD99552B27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169B50-3EFD-4A23-9185-DD7CB09ECE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2233E42-7EE6-4081-968B-7B979C27DC11}">
      <dgm:prSet/>
      <dgm:spPr/>
      <dgm:t>
        <a:bodyPr/>
        <a:lstStyle/>
        <a:p>
          <a:r>
            <a:rPr lang="en-US"/>
            <a:t>- Mean Step Counts:</a:t>
          </a:r>
        </a:p>
      </dgm:t>
    </dgm:pt>
    <dgm:pt modelId="{A24BE394-3B3C-42B0-B0A1-9B00F1438CE7}" type="parTrans" cxnId="{C704D20A-623A-4781-88DF-ABA5A70ABA9E}">
      <dgm:prSet/>
      <dgm:spPr/>
      <dgm:t>
        <a:bodyPr/>
        <a:lstStyle/>
        <a:p>
          <a:endParaRPr lang="en-US"/>
        </a:p>
      </dgm:t>
    </dgm:pt>
    <dgm:pt modelId="{21C473E7-F106-4865-809B-9905F67C6993}" type="sibTrans" cxnId="{C704D20A-623A-4781-88DF-ABA5A70ABA9E}">
      <dgm:prSet/>
      <dgm:spPr/>
      <dgm:t>
        <a:bodyPr/>
        <a:lstStyle/>
        <a:p>
          <a:endParaRPr lang="en-US"/>
        </a:p>
      </dgm:t>
    </dgm:pt>
    <dgm:pt modelId="{3B6CCA8D-09E6-448C-85E6-1961C2A150F9}">
      <dgm:prSet/>
      <dgm:spPr/>
      <dgm:t>
        <a:bodyPr/>
        <a:lstStyle/>
        <a:p>
          <a:r>
            <a:rPr lang="en-US"/>
            <a:t>* Exam Periods: 5789.70 steps/day</a:t>
          </a:r>
        </a:p>
      </dgm:t>
    </dgm:pt>
    <dgm:pt modelId="{5F87FF98-AF0A-4541-A0DA-F49CC79B4B96}" type="parTrans" cxnId="{25FAE5E8-DD56-4376-B033-74F52621389B}">
      <dgm:prSet/>
      <dgm:spPr/>
      <dgm:t>
        <a:bodyPr/>
        <a:lstStyle/>
        <a:p>
          <a:endParaRPr lang="en-US"/>
        </a:p>
      </dgm:t>
    </dgm:pt>
    <dgm:pt modelId="{291885D2-3E38-4A61-B34C-C5F8C2DFB89F}" type="sibTrans" cxnId="{25FAE5E8-DD56-4376-B033-74F52621389B}">
      <dgm:prSet/>
      <dgm:spPr/>
      <dgm:t>
        <a:bodyPr/>
        <a:lstStyle/>
        <a:p>
          <a:endParaRPr lang="en-US"/>
        </a:p>
      </dgm:t>
    </dgm:pt>
    <dgm:pt modelId="{C5C142A8-DB62-407A-829A-16D977096118}">
      <dgm:prSet/>
      <dgm:spPr/>
      <dgm:t>
        <a:bodyPr/>
        <a:lstStyle/>
        <a:p>
          <a:r>
            <a:rPr lang="en-US"/>
            <a:t>* Regular Days: 6937.02 steps/day</a:t>
          </a:r>
        </a:p>
      </dgm:t>
    </dgm:pt>
    <dgm:pt modelId="{3A30D161-7CF0-4D78-9BAB-2201F135FCB6}" type="parTrans" cxnId="{62A30049-DC51-4D3A-9268-FEC70074B033}">
      <dgm:prSet/>
      <dgm:spPr/>
      <dgm:t>
        <a:bodyPr/>
        <a:lstStyle/>
        <a:p>
          <a:endParaRPr lang="en-US"/>
        </a:p>
      </dgm:t>
    </dgm:pt>
    <dgm:pt modelId="{9C5E6C5B-96B9-4B7A-B637-CBF459BD0B08}" type="sibTrans" cxnId="{62A30049-DC51-4D3A-9268-FEC70074B033}">
      <dgm:prSet/>
      <dgm:spPr/>
      <dgm:t>
        <a:bodyPr/>
        <a:lstStyle/>
        <a:p>
          <a:endParaRPr lang="en-US"/>
        </a:p>
      </dgm:t>
    </dgm:pt>
    <dgm:pt modelId="{DA4381FD-216B-4089-8391-7892C1B1D7C7}">
      <dgm:prSet/>
      <dgm:spPr/>
      <dgm:t>
        <a:bodyPr/>
        <a:lstStyle/>
        <a:p>
          <a:r>
            <a:rPr lang="en-US"/>
            <a:t>- Regression Analysis:</a:t>
          </a:r>
        </a:p>
      </dgm:t>
    </dgm:pt>
    <dgm:pt modelId="{2EDA1D1A-3445-422D-8B93-7401CDA11502}" type="parTrans" cxnId="{18DF6439-1A9C-4DE2-AD14-E94270B2AF52}">
      <dgm:prSet/>
      <dgm:spPr/>
      <dgm:t>
        <a:bodyPr/>
        <a:lstStyle/>
        <a:p>
          <a:endParaRPr lang="en-US"/>
        </a:p>
      </dgm:t>
    </dgm:pt>
    <dgm:pt modelId="{DA482197-0E04-48B8-832F-5DD8FAE73F5E}" type="sibTrans" cxnId="{18DF6439-1A9C-4DE2-AD14-E94270B2AF52}">
      <dgm:prSet/>
      <dgm:spPr/>
      <dgm:t>
        <a:bodyPr/>
        <a:lstStyle/>
        <a:p>
          <a:endParaRPr lang="en-US"/>
        </a:p>
      </dgm:t>
    </dgm:pt>
    <dgm:pt modelId="{56E25A8C-1763-489C-9F13-A7941E07B214}">
      <dgm:prSet/>
      <dgm:spPr/>
      <dgm:t>
        <a:bodyPr/>
        <a:lstStyle/>
        <a:p>
          <a:r>
            <a:rPr lang="en-US"/>
            <a:t>* Exam Periods: y1 = -19.24x + 17463.90</a:t>
          </a:r>
        </a:p>
      </dgm:t>
    </dgm:pt>
    <dgm:pt modelId="{37E66FEB-3663-4F61-AD03-49D10DD8BEA5}" type="parTrans" cxnId="{044A8BBB-44D9-47DD-B332-514C56FA4F5E}">
      <dgm:prSet/>
      <dgm:spPr/>
      <dgm:t>
        <a:bodyPr/>
        <a:lstStyle/>
        <a:p>
          <a:endParaRPr lang="en-US"/>
        </a:p>
      </dgm:t>
    </dgm:pt>
    <dgm:pt modelId="{74FE5C9E-BAD1-4FF9-A80D-C5004995393A}" type="sibTrans" cxnId="{044A8BBB-44D9-47DD-B332-514C56FA4F5E}">
      <dgm:prSet/>
      <dgm:spPr/>
      <dgm:t>
        <a:bodyPr/>
        <a:lstStyle/>
        <a:p>
          <a:endParaRPr lang="en-US"/>
        </a:p>
      </dgm:t>
    </dgm:pt>
    <dgm:pt modelId="{12C40D12-288E-4A9D-92BB-4E3DD283AD40}">
      <dgm:prSet/>
      <dgm:spPr/>
      <dgm:t>
        <a:bodyPr/>
        <a:lstStyle/>
        <a:p>
          <a:r>
            <a:rPr lang="en-US"/>
            <a:t>* Regular Days: y2 = -7.49x + 9433.53</a:t>
          </a:r>
        </a:p>
      </dgm:t>
    </dgm:pt>
    <dgm:pt modelId="{ECF2395E-5D4C-4144-8DDC-6610A0BBC290}" type="parTrans" cxnId="{0859BF21-ECDC-4887-AE7D-54B6C321F066}">
      <dgm:prSet/>
      <dgm:spPr/>
      <dgm:t>
        <a:bodyPr/>
        <a:lstStyle/>
        <a:p>
          <a:endParaRPr lang="en-US"/>
        </a:p>
      </dgm:t>
    </dgm:pt>
    <dgm:pt modelId="{64A794FE-5210-4DA1-8EC7-7EB5A31231EC}" type="sibTrans" cxnId="{0859BF21-ECDC-4887-AE7D-54B6C321F066}">
      <dgm:prSet/>
      <dgm:spPr/>
      <dgm:t>
        <a:bodyPr/>
        <a:lstStyle/>
        <a:p>
          <a:endParaRPr lang="en-US"/>
        </a:p>
      </dgm:t>
    </dgm:pt>
    <dgm:pt modelId="{C789CD01-0A85-D840-8475-7AEAF05FE997}" type="pres">
      <dgm:prSet presAssocID="{D2169B50-3EFD-4A23-9185-DD7CB09ECEFF}" presName="linear" presStyleCnt="0">
        <dgm:presLayoutVars>
          <dgm:animLvl val="lvl"/>
          <dgm:resizeHandles val="exact"/>
        </dgm:presLayoutVars>
      </dgm:prSet>
      <dgm:spPr/>
    </dgm:pt>
    <dgm:pt modelId="{9288D1F3-C499-4C4A-93C0-A7513FCE5284}" type="pres">
      <dgm:prSet presAssocID="{22233E42-7EE6-4081-968B-7B979C27DC1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4980140-14E9-A147-A581-226EB9F86D38}" type="pres">
      <dgm:prSet presAssocID="{21C473E7-F106-4865-809B-9905F67C6993}" presName="spacer" presStyleCnt="0"/>
      <dgm:spPr/>
    </dgm:pt>
    <dgm:pt modelId="{414EC355-4D66-4743-8C5F-46EB9E2B16D2}" type="pres">
      <dgm:prSet presAssocID="{3B6CCA8D-09E6-448C-85E6-1961C2A150F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C0D0E1A-550C-3E41-A0A2-75AC0FB583F6}" type="pres">
      <dgm:prSet presAssocID="{291885D2-3E38-4A61-B34C-C5F8C2DFB89F}" presName="spacer" presStyleCnt="0"/>
      <dgm:spPr/>
    </dgm:pt>
    <dgm:pt modelId="{593DB1E1-3669-854D-B837-5C13EA7438D7}" type="pres">
      <dgm:prSet presAssocID="{C5C142A8-DB62-407A-829A-16D97709611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BB15A50-C4FC-644E-91A7-E186E3F53B8F}" type="pres">
      <dgm:prSet presAssocID="{9C5E6C5B-96B9-4B7A-B637-CBF459BD0B08}" presName="spacer" presStyleCnt="0"/>
      <dgm:spPr/>
    </dgm:pt>
    <dgm:pt modelId="{6FE547FC-91B6-E54A-95D0-6F9F72342F12}" type="pres">
      <dgm:prSet presAssocID="{DA4381FD-216B-4089-8391-7892C1B1D7C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A95E219-F9DD-4A43-B37F-DFA0483A5F98}" type="pres">
      <dgm:prSet presAssocID="{DA482197-0E04-48B8-832F-5DD8FAE73F5E}" presName="spacer" presStyleCnt="0"/>
      <dgm:spPr/>
    </dgm:pt>
    <dgm:pt modelId="{CC524C2E-D9C7-B346-B87D-E275D70C0A92}" type="pres">
      <dgm:prSet presAssocID="{56E25A8C-1763-489C-9F13-A7941E07B21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A1C6B94-A218-7043-AA23-921DCA33C328}" type="pres">
      <dgm:prSet presAssocID="{74FE5C9E-BAD1-4FF9-A80D-C5004995393A}" presName="spacer" presStyleCnt="0"/>
      <dgm:spPr/>
    </dgm:pt>
    <dgm:pt modelId="{21B53C13-8E99-9E4B-86C2-34BFBA5240AF}" type="pres">
      <dgm:prSet presAssocID="{12C40D12-288E-4A9D-92BB-4E3DD283AD4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AD69B05-820A-714F-AAF7-F7E089ED375F}" type="presOf" srcId="{C5C142A8-DB62-407A-829A-16D977096118}" destId="{593DB1E1-3669-854D-B837-5C13EA7438D7}" srcOrd="0" destOrd="0" presId="urn:microsoft.com/office/officeart/2005/8/layout/vList2"/>
    <dgm:cxn modelId="{C704D20A-623A-4781-88DF-ABA5A70ABA9E}" srcId="{D2169B50-3EFD-4A23-9185-DD7CB09ECEFF}" destId="{22233E42-7EE6-4081-968B-7B979C27DC11}" srcOrd="0" destOrd="0" parTransId="{A24BE394-3B3C-42B0-B0A1-9B00F1438CE7}" sibTransId="{21C473E7-F106-4865-809B-9905F67C6993}"/>
    <dgm:cxn modelId="{0859BF21-ECDC-4887-AE7D-54B6C321F066}" srcId="{D2169B50-3EFD-4A23-9185-DD7CB09ECEFF}" destId="{12C40D12-288E-4A9D-92BB-4E3DD283AD40}" srcOrd="5" destOrd="0" parTransId="{ECF2395E-5D4C-4144-8DDC-6610A0BBC290}" sibTransId="{64A794FE-5210-4DA1-8EC7-7EB5A31231EC}"/>
    <dgm:cxn modelId="{30904224-858F-124A-8DB3-E96E41761CDA}" type="presOf" srcId="{DA4381FD-216B-4089-8391-7892C1B1D7C7}" destId="{6FE547FC-91B6-E54A-95D0-6F9F72342F12}" srcOrd="0" destOrd="0" presId="urn:microsoft.com/office/officeart/2005/8/layout/vList2"/>
    <dgm:cxn modelId="{D5A08E33-E48E-544A-A433-1319772D6B4A}" type="presOf" srcId="{12C40D12-288E-4A9D-92BB-4E3DD283AD40}" destId="{21B53C13-8E99-9E4B-86C2-34BFBA5240AF}" srcOrd="0" destOrd="0" presId="urn:microsoft.com/office/officeart/2005/8/layout/vList2"/>
    <dgm:cxn modelId="{18DF6439-1A9C-4DE2-AD14-E94270B2AF52}" srcId="{D2169B50-3EFD-4A23-9185-DD7CB09ECEFF}" destId="{DA4381FD-216B-4089-8391-7892C1B1D7C7}" srcOrd="3" destOrd="0" parTransId="{2EDA1D1A-3445-422D-8B93-7401CDA11502}" sibTransId="{DA482197-0E04-48B8-832F-5DD8FAE73F5E}"/>
    <dgm:cxn modelId="{62A30049-DC51-4D3A-9268-FEC70074B033}" srcId="{D2169B50-3EFD-4A23-9185-DD7CB09ECEFF}" destId="{C5C142A8-DB62-407A-829A-16D977096118}" srcOrd="2" destOrd="0" parTransId="{3A30D161-7CF0-4D78-9BAB-2201F135FCB6}" sibTransId="{9C5E6C5B-96B9-4B7A-B637-CBF459BD0B08}"/>
    <dgm:cxn modelId="{8E746364-8FB4-444C-86CD-131C1A083D82}" type="presOf" srcId="{56E25A8C-1763-489C-9F13-A7941E07B214}" destId="{CC524C2E-D9C7-B346-B87D-E275D70C0A92}" srcOrd="0" destOrd="0" presId="urn:microsoft.com/office/officeart/2005/8/layout/vList2"/>
    <dgm:cxn modelId="{044A8BBB-44D9-47DD-B332-514C56FA4F5E}" srcId="{D2169B50-3EFD-4A23-9185-DD7CB09ECEFF}" destId="{56E25A8C-1763-489C-9F13-A7941E07B214}" srcOrd="4" destOrd="0" parTransId="{37E66FEB-3663-4F61-AD03-49D10DD8BEA5}" sibTransId="{74FE5C9E-BAD1-4FF9-A80D-C5004995393A}"/>
    <dgm:cxn modelId="{01DBB5C0-14A0-394E-9EB2-EC94A3BFE662}" type="presOf" srcId="{22233E42-7EE6-4081-968B-7B979C27DC11}" destId="{9288D1F3-C499-4C4A-93C0-A7513FCE5284}" srcOrd="0" destOrd="0" presId="urn:microsoft.com/office/officeart/2005/8/layout/vList2"/>
    <dgm:cxn modelId="{9DA808C4-C6EF-4040-AF13-BAF2F5DD49DC}" type="presOf" srcId="{3B6CCA8D-09E6-448C-85E6-1961C2A150F9}" destId="{414EC355-4D66-4743-8C5F-46EB9E2B16D2}" srcOrd="0" destOrd="0" presId="urn:microsoft.com/office/officeart/2005/8/layout/vList2"/>
    <dgm:cxn modelId="{25FAE5E8-DD56-4376-B033-74F52621389B}" srcId="{D2169B50-3EFD-4A23-9185-DD7CB09ECEFF}" destId="{3B6CCA8D-09E6-448C-85E6-1961C2A150F9}" srcOrd="1" destOrd="0" parTransId="{5F87FF98-AF0A-4541-A0DA-F49CC79B4B96}" sibTransId="{291885D2-3E38-4A61-B34C-C5F8C2DFB89F}"/>
    <dgm:cxn modelId="{D452DAEE-2AF0-9649-8040-F435B4A7FDF5}" type="presOf" srcId="{D2169B50-3EFD-4A23-9185-DD7CB09ECEFF}" destId="{C789CD01-0A85-D840-8475-7AEAF05FE997}" srcOrd="0" destOrd="0" presId="urn:microsoft.com/office/officeart/2005/8/layout/vList2"/>
    <dgm:cxn modelId="{676BAFFB-A638-734F-BF0E-57C3AAB8503E}" type="presParOf" srcId="{C789CD01-0A85-D840-8475-7AEAF05FE997}" destId="{9288D1F3-C499-4C4A-93C0-A7513FCE5284}" srcOrd="0" destOrd="0" presId="urn:microsoft.com/office/officeart/2005/8/layout/vList2"/>
    <dgm:cxn modelId="{2CDB66F1-D92E-9B49-B5E7-FA96E2405675}" type="presParOf" srcId="{C789CD01-0A85-D840-8475-7AEAF05FE997}" destId="{B4980140-14E9-A147-A581-226EB9F86D38}" srcOrd="1" destOrd="0" presId="urn:microsoft.com/office/officeart/2005/8/layout/vList2"/>
    <dgm:cxn modelId="{C6F8F023-96BB-174F-8C37-DEC535ABA611}" type="presParOf" srcId="{C789CD01-0A85-D840-8475-7AEAF05FE997}" destId="{414EC355-4D66-4743-8C5F-46EB9E2B16D2}" srcOrd="2" destOrd="0" presId="urn:microsoft.com/office/officeart/2005/8/layout/vList2"/>
    <dgm:cxn modelId="{D359BE10-73A2-BA41-BF92-2CC9F723C92B}" type="presParOf" srcId="{C789CD01-0A85-D840-8475-7AEAF05FE997}" destId="{0C0D0E1A-550C-3E41-A0A2-75AC0FB583F6}" srcOrd="3" destOrd="0" presId="urn:microsoft.com/office/officeart/2005/8/layout/vList2"/>
    <dgm:cxn modelId="{C0816EA8-C3C0-9B41-BE0B-F4BC424BC311}" type="presParOf" srcId="{C789CD01-0A85-D840-8475-7AEAF05FE997}" destId="{593DB1E1-3669-854D-B837-5C13EA7438D7}" srcOrd="4" destOrd="0" presId="urn:microsoft.com/office/officeart/2005/8/layout/vList2"/>
    <dgm:cxn modelId="{41F3268F-F485-E640-B327-B10DF1BBD772}" type="presParOf" srcId="{C789CD01-0A85-D840-8475-7AEAF05FE997}" destId="{2BB15A50-C4FC-644E-91A7-E186E3F53B8F}" srcOrd="5" destOrd="0" presId="urn:microsoft.com/office/officeart/2005/8/layout/vList2"/>
    <dgm:cxn modelId="{8F91CBA7-9D21-6047-A727-7B232A368575}" type="presParOf" srcId="{C789CD01-0A85-D840-8475-7AEAF05FE997}" destId="{6FE547FC-91B6-E54A-95D0-6F9F72342F12}" srcOrd="6" destOrd="0" presId="urn:microsoft.com/office/officeart/2005/8/layout/vList2"/>
    <dgm:cxn modelId="{C37B4C82-0FC0-E741-9DE9-CF791C68D096}" type="presParOf" srcId="{C789CD01-0A85-D840-8475-7AEAF05FE997}" destId="{4A95E219-F9DD-4A43-B37F-DFA0483A5F98}" srcOrd="7" destOrd="0" presId="urn:microsoft.com/office/officeart/2005/8/layout/vList2"/>
    <dgm:cxn modelId="{82215174-0F7D-8744-ABE9-E3D540F76AF5}" type="presParOf" srcId="{C789CD01-0A85-D840-8475-7AEAF05FE997}" destId="{CC524C2E-D9C7-B346-B87D-E275D70C0A92}" srcOrd="8" destOrd="0" presId="urn:microsoft.com/office/officeart/2005/8/layout/vList2"/>
    <dgm:cxn modelId="{AEC8F958-0534-2B4B-B65A-F4EFFF02FCAD}" type="presParOf" srcId="{C789CD01-0A85-D840-8475-7AEAF05FE997}" destId="{0A1C6B94-A218-7043-AA23-921DCA33C328}" srcOrd="9" destOrd="0" presId="urn:microsoft.com/office/officeart/2005/8/layout/vList2"/>
    <dgm:cxn modelId="{80E2D8ED-C1E9-B24F-BDE6-4B7C6F51A95B}" type="presParOf" srcId="{C789CD01-0A85-D840-8475-7AEAF05FE997}" destId="{21B53C13-8E99-9E4B-86C2-34BFBA5240A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310FB7-2C17-4854-B2CB-5196DBFBC7CA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F6685E-D52B-5D4D-A6E7-ADD4394DC1C4}" type="pres">
      <dgm:prSet presAssocID="{92310FB7-2C17-4854-B2CB-5196DBFBC7CA}" presName="Name0" presStyleCnt="0">
        <dgm:presLayoutVars>
          <dgm:chMax/>
          <dgm:chPref/>
          <dgm:dir/>
          <dgm:animLvl val="lvl"/>
        </dgm:presLayoutVars>
      </dgm:prSet>
      <dgm:spPr/>
    </dgm:pt>
  </dgm:ptLst>
  <dgm:cxnLst>
    <dgm:cxn modelId="{9C8808EF-BCFB-7548-89E0-105C92B2F4DF}" type="presOf" srcId="{92310FB7-2C17-4854-B2CB-5196DBFBC7CA}" destId="{9DF6685E-D52B-5D4D-A6E7-ADD4394DC1C4}" srcOrd="0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CE7E89-5C73-4392-BEB1-A7B96B0390E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2F3AAEE-2117-49C2-9E6B-0D0BEFE63E63}">
      <dgm:prSet/>
      <dgm:spPr/>
      <dgm:t>
        <a:bodyPr/>
        <a:lstStyle/>
        <a:p>
          <a:r>
            <a:rPr lang="en-US"/>
            <a:t>- Step counts significantly decrease during exam periods.</a:t>
          </a:r>
        </a:p>
      </dgm:t>
    </dgm:pt>
    <dgm:pt modelId="{3C3CC7C9-8F9E-4AD2-93B9-EEAF686A98F6}" type="parTrans" cxnId="{6D92DB17-A3C4-4EA7-BCC5-9DB07A9BDCE9}">
      <dgm:prSet/>
      <dgm:spPr/>
      <dgm:t>
        <a:bodyPr/>
        <a:lstStyle/>
        <a:p>
          <a:endParaRPr lang="en-US"/>
        </a:p>
      </dgm:t>
    </dgm:pt>
    <dgm:pt modelId="{6A4F854D-E052-48EE-9F6F-08213FDED60F}" type="sibTrans" cxnId="{6D92DB17-A3C4-4EA7-BCC5-9DB07A9BDCE9}">
      <dgm:prSet/>
      <dgm:spPr/>
      <dgm:t>
        <a:bodyPr/>
        <a:lstStyle/>
        <a:p>
          <a:endParaRPr lang="en-US"/>
        </a:p>
      </dgm:t>
    </dgm:pt>
    <dgm:pt modelId="{6A89886F-EDD8-4BFA-9EFB-3008054F3A07}">
      <dgm:prSet/>
      <dgm:spPr/>
      <dgm:t>
        <a:bodyPr/>
        <a:lstStyle/>
        <a:p>
          <a:r>
            <a:rPr lang="en-US"/>
            <a:t>* Average during exam periods: 5789.70 steps/day.</a:t>
          </a:r>
        </a:p>
      </dgm:t>
    </dgm:pt>
    <dgm:pt modelId="{465E5791-D535-409C-9233-436CE16DDF23}" type="parTrans" cxnId="{A1B5438D-4FE2-405B-BD4A-E1B0EF21E951}">
      <dgm:prSet/>
      <dgm:spPr/>
      <dgm:t>
        <a:bodyPr/>
        <a:lstStyle/>
        <a:p>
          <a:endParaRPr lang="en-US"/>
        </a:p>
      </dgm:t>
    </dgm:pt>
    <dgm:pt modelId="{B03432AE-E20F-462F-A56F-2D3B90B08F7C}" type="sibTrans" cxnId="{A1B5438D-4FE2-405B-BD4A-E1B0EF21E951}">
      <dgm:prSet/>
      <dgm:spPr/>
      <dgm:t>
        <a:bodyPr/>
        <a:lstStyle/>
        <a:p>
          <a:endParaRPr lang="en-US"/>
        </a:p>
      </dgm:t>
    </dgm:pt>
    <dgm:pt modelId="{B69F9E30-7836-487A-9DEA-41DEEFF05632}">
      <dgm:prSet/>
      <dgm:spPr/>
      <dgm:t>
        <a:bodyPr/>
        <a:lstStyle/>
        <a:p>
          <a:r>
            <a:rPr lang="en-US"/>
            <a:t>* Average on regular days: 6937.02 steps/day.</a:t>
          </a:r>
        </a:p>
      </dgm:t>
    </dgm:pt>
    <dgm:pt modelId="{AA1BF678-A51B-4A6B-A883-38827AD0F52F}" type="parTrans" cxnId="{33F2ED80-96CB-4C9F-9BC6-B93F724D5F6C}">
      <dgm:prSet/>
      <dgm:spPr/>
      <dgm:t>
        <a:bodyPr/>
        <a:lstStyle/>
        <a:p>
          <a:endParaRPr lang="en-US"/>
        </a:p>
      </dgm:t>
    </dgm:pt>
    <dgm:pt modelId="{D90D746A-F59F-466C-9316-0C5254BF7307}" type="sibTrans" cxnId="{33F2ED80-96CB-4C9F-9BC6-B93F724D5F6C}">
      <dgm:prSet/>
      <dgm:spPr/>
      <dgm:t>
        <a:bodyPr/>
        <a:lstStyle/>
        <a:p>
          <a:endParaRPr lang="en-US"/>
        </a:p>
      </dgm:t>
    </dgm:pt>
    <dgm:pt modelId="{E0DFD9C7-8025-4509-87CA-77F18AD878D9}">
      <dgm:prSet/>
      <dgm:spPr/>
      <dgm:t>
        <a:bodyPr/>
        <a:lstStyle/>
        <a:p>
          <a:r>
            <a:rPr lang="en-US"/>
            <a:t>- Variability in step counts is narrower during exams.</a:t>
          </a:r>
        </a:p>
      </dgm:t>
    </dgm:pt>
    <dgm:pt modelId="{7B08AB20-4A20-4F83-83DD-BAE3CAD69585}" type="parTrans" cxnId="{F022B82F-B8C3-4A5A-A2D6-505A879C368F}">
      <dgm:prSet/>
      <dgm:spPr/>
      <dgm:t>
        <a:bodyPr/>
        <a:lstStyle/>
        <a:p>
          <a:endParaRPr lang="en-US"/>
        </a:p>
      </dgm:t>
    </dgm:pt>
    <dgm:pt modelId="{2A5F9E76-820A-4AD0-B397-E892B564241B}" type="sibTrans" cxnId="{F022B82F-B8C3-4A5A-A2D6-505A879C368F}">
      <dgm:prSet/>
      <dgm:spPr/>
      <dgm:t>
        <a:bodyPr/>
        <a:lstStyle/>
        <a:p>
          <a:endParaRPr lang="en-US"/>
        </a:p>
      </dgm:t>
    </dgm:pt>
    <dgm:pt modelId="{624964A1-C0D9-46A2-BC21-D52D5781BD25}">
      <dgm:prSet/>
      <dgm:spPr/>
      <dgm:t>
        <a:bodyPr/>
        <a:lstStyle/>
        <a:p>
          <a:r>
            <a:rPr lang="en-US"/>
            <a:t>- Stress and time constraints are likely contributors to reduced activity.</a:t>
          </a:r>
        </a:p>
      </dgm:t>
    </dgm:pt>
    <dgm:pt modelId="{8600D5F6-B166-4C19-A593-2F91945094ED}" type="parTrans" cxnId="{FBE7E292-E3F8-4D7F-BBFE-B5D11E79CC31}">
      <dgm:prSet/>
      <dgm:spPr/>
      <dgm:t>
        <a:bodyPr/>
        <a:lstStyle/>
        <a:p>
          <a:endParaRPr lang="en-US"/>
        </a:p>
      </dgm:t>
    </dgm:pt>
    <dgm:pt modelId="{27D54C06-247C-455D-9FF6-126BCEE5C456}" type="sibTrans" cxnId="{FBE7E292-E3F8-4D7F-BBFE-B5D11E79CC31}">
      <dgm:prSet/>
      <dgm:spPr/>
      <dgm:t>
        <a:bodyPr/>
        <a:lstStyle/>
        <a:p>
          <a:endParaRPr lang="en-US"/>
        </a:p>
      </dgm:t>
    </dgm:pt>
    <dgm:pt modelId="{B3CFED7D-C7A6-9446-BB00-389647650FA7}" type="pres">
      <dgm:prSet presAssocID="{4BCE7E89-5C73-4392-BEB1-A7B96B0390E6}" presName="linear" presStyleCnt="0">
        <dgm:presLayoutVars>
          <dgm:animLvl val="lvl"/>
          <dgm:resizeHandles val="exact"/>
        </dgm:presLayoutVars>
      </dgm:prSet>
      <dgm:spPr/>
    </dgm:pt>
    <dgm:pt modelId="{B27C1BD3-4138-0E4B-8ECE-568D2467A6E2}" type="pres">
      <dgm:prSet presAssocID="{F2F3AAEE-2117-49C2-9E6B-0D0BEFE63E6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C36B7C5-C27E-8E41-98D8-33A6B60D0FF1}" type="pres">
      <dgm:prSet presAssocID="{6A4F854D-E052-48EE-9F6F-08213FDED60F}" presName="spacer" presStyleCnt="0"/>
      <dgm:spPr/>
    </dgm:pt>
    <dgm:pt modelId="{DFD43940-FB8E-5C44-8850-B369044D3ACF}" type="pres">
      <dgm:prSet presAssocID="{6A89886F-EDD8-4BFA-9EFB-3008054F3A0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6A4FD9D-1F68-F542-982C-499C3CA35B4C}" type="pres">
      <dgm:prSet presAssocID="{B03432AE-E20F-462F-A56F-2D3B90B08F7C}" presName="spacer" presStyleCnt="0"/>
      <dgm:spPr/>
    </dgm:pt>
    <dgm:pt modelId="{4AEFB52F-0808-5145-A7C2-6F0F458DDC49}" type="pres">
      <dgm:prSet presAssocID="{B69F9E30-7836-487A-9DEA-41DEEFF0563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FFEB620-6F20-274E-B03C-E3D4128646D1}" type="pres">
      <dgm:prSet presAssocID="{D90D746A-F59F-466C-9316-0C5254BF7307}" presName="spacer" presStyleCnt="0"/>
      <dgm:spPr/>
    </dgm:pt>
    <dgm:pt modelId="{ECCFD9DA-E4CF-3A47-B601-5952606891D7}" type="pres">
      <dgm:prSet presAssocID="{E0DFD9C7-8025-4509-87CA-77F18AD878D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CC850E3-48F0-A94A-8A34-EEB875E92199}" type="pres">
      <dgm:prSet presAssocID="{2A5F9E76-820A-4AD0-B397-E892B564241B}" presName="spacer" presStyleCnt="0"/>
      <dgm:spPr/>
    </dgm:pt>
    <dgm:pt modelId="{47827776-5C71-7D4D-9A27-C024F8D6A426}" type="pres">
      <dgm:prSet presAssocID="{624964A1-C0D9-46A2-BC21-D52D5781BD2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D92DB17-A3C4-4EA7-BCC5-9DB07A9BDCE9}" srcId="{4BCE7E89-5C73-4392-BEB1-A7B96B0390E6}" destId="{F2F3AAEE-2117-49C2-9E6B-0D0BEFE63E63}" srcOrd="0" destOrd="0" parTransId="{3C3CC7C9-8F9E-4AD2-93B9-EEAF686A98F6}" sibTransId="{6A4F854D-E052-48EE-9F6F-08213FDED60F}"/>
    <dgm:cxn modelId="{F022B82F-B8C3-4A5A-A2D6-505A879C368F}" srcId="{4BCE7E89-5C73-4392-BEB1-A7B96B0390E6}" destId="{E0DFD9C7-8025-4509-87CA-77F18AD878D9}" srcOrd="3" destOrd="0" parTransId="{7B08AB20-4A20-4F83-83DD-BAE3CAD69585}" sibTransId="{2A5F9E76-820A-4AD0-B397-E892B564241B}"/>
    <dgm:cxn modelId="{C64D7733-11A9-FD40-B9AE-C2E3C4CA9043}" type="presOf" srcId="{E0DFD9C7-8025-4509-87CA-77F18AD878D9}" destId="{ECCFD9DA-E4CF-3A47-B601-5952606891D7}" srcOrd="0" destOrd="0" presId="urn:microsoft.com/office/officeart/2005/8/layout/vList2"/>
    <dgm:cxn modelId="{9C789036-EC03-0B48-B949-2E5081F9FB55}" type="presOf" srcId="{F2F3AAEE-2117-49C2-9E6B-0D0BEFE63E63}" destId="{B27C1BD3-4138-0E4B-8ECE-568D2467A6E2}" srcOrd="0" destOrd="0" presId="urn:microsoft.com/office/officeart/2005/8/layout/vList2"/>
    <dgm:cxn modelId="{29EFBD3D-42FD-8B4D-A24D-9D99371E43F3}" type="presOf" srcId="{4BCE7E89-5C73-4392-BEB1-A7B96B0390E6}" destId="{B3CFED7D-C7A6-9446-BB00-389647650FA7}" srcOrd="0" destOrd="0" presId="urn:microsoft.com/office/officeart/2005/8/layout/vList2"/>
    <dgm:cxn modelId="{33F2ED80-96CB-4C9F-9BC6-B93F724D5F6C}" srcId="{4BCE7E89-5C73-4392-BEB1-A7B96B0390E6}" destId="{B69F9E30-7836-487A-9DEA-41DEEFF05632}" srcOrd="2" destOrd="0" parTransId="{AA1BF678-A51B-4A6B-A883-38827AD0F52F}" sibTransId="{D90D746A-F59F-466C-9316-0C5254BF7307}"/>
    <dgm:cxn modelId="{A1B5438D-4FE2-405B-BD4A-E1B0EF21E951}" srcId="{4BCE7E89-5C73-4392-BEB1-A7B96B0390E6}" destId="{6A89886F-EDD8-4BFA-9EFB-3008054F3A07}" srcOrd="1" destOrd="0" parTransId="{465E5791-D535-409C-9233-436CE16DDF23}" sibTransId="{B03432AE-E20F-462F-A56F-2D3B90B08F7C}"/>
    <dgm:cxn modelId="{FBE7E292-E3F8-4D7F-BBFE-B5D11E79CC31}" srcId="{4BCE7E89-5C73-4392-BEB1-A7B96B0390E6}" destId="{624964A1-C0D9-46A2-BC21-D52D5781BD25}" srcOrd="4" destOrd="0" parTransId="{8600D5F6-B166-4C19-A593-2F91945094ED}" sibTransId="{27D54C06-247C-455D-9FF6-126BCEE5C456}"/>
    <dgm:cxn modelId="{5190E4B5-A4CA-974C-B683-0C2F577B6E8A}" type="presOf" srcId="{624964A1-C0D9-46A2-BC21-D52D5781BD25}" destId="{47827776-5C71-7D4D-9A27-C024F8D6A426}" srcOrd="0" destOrd="0" presId="urn:microsoft.com/office/officeart/2005/8/layout/vList2"/>
    <dgm:cxn modelId="{296BCCE6-943E-B146-9BC2-D07CA4DD18C0}" type="presOf" srcId="{B69F9E30-7836-487A-9DEA-41DEEFF05632}" destId="{4AEFB52F-0808-5145-A7C2-6F0F458DDC49}" srcOrd="0" destOrd="0" presId="urn:microsoft.com/office/officeart/2005/8/layout/vList2"/>
    <dgm:cxn modelId="{6E1757EA-C633-4F4E-B7CE-622D3F7B355C}" type="presOf" srcId="{6A89886F-EDD8-4BFA-9EFB-3008054F3A07}" destId="{DFD43940-FB8E-5C44-8850-B369044D3ACF}" srcOrd="0" destOrd="0" presId="urn:microsoft.com/office/officeart/2005/8/layout/vList2"/>
    <dgm:cxn modelId="{21873DBE-6C50-024A-A103-0BDB878A9D1E}" type="presParOf" srcId="{B3CFED7D-C7A6-9446-BB00-389647650FA7}" destId="{B27C1BD3-4138-0E4B-8ECE-568D2467A6E2}" srcOrd="0" destOrd="0" presId="urn:microsoft.com/office/officeart/2005/8/layout/vList2"/>
    <dgm:cxn modelId="{B719BB2B-09CB-5E40-AF3E-80FAF1362DF3}" type="presParOf" srcId="{B3CFED7D-C7A6-9446-BB00-389647650FA7}" destId="{5C36B7C5-C27E-8E41-98D8-33A6B60D0FF1}" srcOrd="1" destOrd="0" presId="urn:microsoft.com/office/officeart/2005/8/layout/vList2"/>
    <dgm:cxn modelId="{9D8EFDEB-C056-1041-972A-CEBF8FD04083}" type="presParOf" srcId="{B3CFED7D-C7A6-9446-BB00-389647650FA7}" destId="{DFD43940-FB8E-5C44-8850-B369044D3ACF}" srcOrd="2" destOrd="0" presId="urn:microsoft.com/office/officeart/2005/8/layout/vList2"/>
    <dgm:cxn modelId="{8466B610-B59E-1C42-BA8B-D61F478C49E3}" type="presParOf" srcId="{B3CFED7D-C7A6-9446-BB00-389647650FA7}" destId="{E6A4FD9D-1F68-F542-982C-499C3CA35B4C}" srcOrd="3" destOrd="0" presId="urn:microsoft.com/office/officeart/2005/8/layout/vList2"/>
    <dgm:cxn modelId="{FEA8925C-2A21-2647-8E00-DEF876FB639B}" type="presParOf" srcId="{B3CFED7D-C7A6-9446-BB00-389647650FA7}" destId="{4AEFB52F-0808-5145-A7C2-6F0F458DDC49}" srcOrd="4" destOrd="0" presId="urn:microsoft.com/office/officeart/2005/8/layout/vList2"/>
    <dgm:cxn modelId="{EE4D490A-6D51-174E-A4B7-7851D98278B6}" type="presParOf" srcId="{B3CFED7D-C7A6-9446-BB00-389647650FA7}" destId="{FFFEB620-6F20-274E-B03C-E3D4128646D1}" srcOrd="5" destOrd="0" presId="urn:microsoft.com/office/officeart/2005/8/layout/vList2"/>
    <dgm:cxn modelId="{2CDCD9F5-C47D-CF49-94A3-C9D88AD9DECA}" type="presParOf" srcId="{B3CFED7D-C7A6-9446-BB00-389647650FA7}" destId="{ECCFD9DA-E4CF-3A47-B601-5952606891D7}" srcOrd="6" destOrd="0" presId="urn:microsoft.com/office/officeart/2005/8/layout/vList2"/>
    <dgm:cxn modelId="{240FD9B9-B5D8-8A48-91DD-1A34E5ABB9DD}" type="presParOf" srcId="{B3CFED7D-C7A6-9446-BB00-389647650FA7}" destId="{9CC850E3-48F0-A94A-8A34-EEB875E92199}" srcOrd="7" destOrd="0" presId="urn:microsoft.com/office/officeart/2005/8/layout/vList2"/>
    <dgm:cxn modelId="{EC7F62ED-3DD9-3441-A042-BED51E3AC257}" type="presParOf" srcId="{B3CFED7D-C7A6-9446-BB00-389647650FA7}" destId="{47827776-5C71-7D4D-9A27-C024F8D6A42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540A21-0292-4821-BE6E-126D08434A3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33BEB80-979E-4C90-A23B-13884D213255}">
      <dgm:prSet/>
      <dgm:spPr/>
      <dgm:t>
        <a:bodyPr/>
        <a:lstStyle/>
        <a:p>
          <a:r>
            <a:rPr lang="en-US"/>
            <a:t>Limitations:</a:t>
          </a:r>
        </a:p>
      </dgm:t>
    </dgm:pt>
    <dgm:pt modelId="{3FEB2028-3A1C-469A-84E6-006386DFCCC3}" type="parTrans" cxnId="{AED5D98E-6702-488E-8E00-D978BAC4871B}">
      <dgm:prSet/>
      <dgm:spPr/>
      <dgm:t>
        <a:bodyPr/>
        <a:lstStyle/>
        <a:p>
          <a:endParaRPr lang="en-US"/>
        </a:p>
      </dgm:t>
    </dgm:pt>
    <dgm:pt modelId="{1BB832C6-7A41-4171-B048-0FA64E353598}" type="sibTrans" cxnId="{AED5D98E-6702-488E-8E00-D978BAC4871B}">
      <dgm:prSet/>
      <dgm:spPr/>
      <dgm:t>
        <a:bodyPr/>
        <a:lstStyle/>
        <a:p>
          <a:endParaRPr lang="en-US"/>
        </a:p>
      </dgm:t>
    </dgm:pt>
    <dgm:pt modelId="{C0CC2EE5-91EE-493B-9B12-32C2913C6D45}">
      <dgm:prSet/>
      <dgm:spPr/>
      <dgm:t>
        <a:bodyPr/>
        <a:lstStyle/>
        <a:p>
          <a:r>
            <a:rPr lang="en-US"/>
            <a:t>- Focused only on step counts; excluded other health metrics.</a:t>
          </a:r>
        </a:p>
      </dgm:t>
    </dgm:pt>
    <dgm:pt modelId="{099148B3-4B7D-4523-AF1D-D0A7169459B7}" type="parTrans" cxnId="{D42A32EE-448A-4593-A120-F07A9146D3F3}">
      <dgm:prSet/>
      <dgm:spPr/>
      <dgm:t>
        <a:bodyPr/>
        <a:lstStyle/>
        <a:p>
          <a:endParaRPr lang="en-US"/>
        </a:p>
      </dgm:t>
    </dgm:pt>
    <dgm:pt modelId="{8F88542E-970D-40F3-AB94-95C7854B46A7}" type="sibTrans" cxnId="{D42A32EE-448A-4593-A120-F07A9146D3F3}">
      <dgm:prSet/>
      <dgm:spPr/>
      <dgm:t>
        <a:bodyPr/>
        <a:lstStyle/>
        <a:p>
          <a:endParaRPr lang="en-US"/>
        </a:p>
      </dgm:t>
    </dgm:pt>
    <dgm:pt modelId="{4300DCAA-383D-42AE-B707-0EF7E6FFE29B}">
      <dgm:prSet/>
      <dgm:spPr/>
      <dgm:t>
        <a:bodyPr/>
        <a:lstStyle/>
        <a:p>
          <a:r>
            <a:rPr lang="en-US"/>
            <a:t>- Dataset limited to 2024 exam periods.</a:t>
          </a:r>
        </a:p>
      </dgm:t>
    </dgm:pt>
    <dgm:pt modelId="{B05AB5DA-3CE1-4566-88E6-DFDD038493E9}" type="parTrans" cxnId="{E0EE643A-CAE9-4572-BFFF-26871D25CBDF}">
      <dgm:prSet/>
      <dgm:spPr/>
      <dgm:t>
        <a:bodyPr/>
        <a:lstStyle/>
        <a:p>
          <a:endParaRPr lang="en-US"/>
        </a:p>
      </dgm:t>
    </dgm:pt>
    <dgm:pt modelId="{0C367D5B-31B5-4231-870D-A14A580DA854}" type="sibTrans" cxnId="{E0EE643A-CAE9-4572-BFFF-26871D25CBDF}">
      <dgm:prSet/>
      <dgm:spPr/>
      <dgm:t>
        <a:bodyPr/>
        <a:lstStyle/>
        <a:p>
          <a:endParaRPr lang="en-US"/>
        </a:p>
      </dgm:t>
    </dgm:pt>
    <dgm:pt modelId="{213263A8-F1B0-4F75-AD4A-35C09E2DF444}">
      <dgm:prSet/>
      <dgm:spPr/>
      <dgm:t>
        <a:bodyPr/>
        <a:lstStyle/>
        <a:p>
          <a:r>
            <a:rPr lang="en-US"/>
            <a:t>Future Work:</a:t>
          </a:r>
        </a:p>
      </dgm:t>
    </dgm:pt>
    <dgm:pt modelId="{8BF0E678-2612-42F6-BE54-412A03183338}" type="parTrans" cxnId="{96CC3B73-A1D3-4B95-ABBE-AA95B8CB4AA4}">
      <dgm:prSet/>
      <dgm:spPr/>
      <dgm:t>
        <a:bodyPr/>
        <a:lstStyle/>
        <a:p>
          <a:endParaRPr lang="en-US"/>
        </a:p>
      </dgm:t>
    </dgm:pt>
    <dgm:pt modelId="{5BBD01D9-71C9-4343-93D4-9BC3FF84FC07}" type="sibTrans" cxnId="{96CC3B73-A1D3-4B95-ABBE-AA95B8CB4AA4}">
      <dgm:prSet/>
      <dgm:spPr/>
      <dgm:t>
        <a:bodyPr/>
        <a:lstStyle/>
        <a:p>
          <a:endParaRPr lang="en-US"/>
        </a:p>
      </dgm:t>
    </dgm:pt>
    <dgm:pt modelId="{FF021C28-AD0F-4AC9-B9E0-4C416032A6BE}">
      <dgm:prSet/>
      <dgm:spPr/>
      <dgm:t>
        <a:bodyPr/>
        <a:lstStyle/>
        <a:p>
          <a:r>
            <a:rPr lang="en-US"/>
            <a:t>- Include additional metrics like sleep and stress levels.</a:t>
          </a:r>
        </a:p>
      </dgm:t>
    </dgm:pt>
    <dgm:pt modelId="{4A68D933-5D9B-47F8-AE60-BCB4AFC7AC02}" type="parTrans" cxnId="{A1A87FD4-BCAE-419F-9019-9DC1C865F397}">
      <dgm:prSet/>
      <dgm:spPr/>
      <dgm:t>
        <a:bodyPr/>
        <a:lstStyle/>
        <a:p>
          <a:endParaRPr lang="en-US"/>
        </a:p>
      </dgm:t>
    </dgm:pt>
    <dgm:pt modelId="{55942533-2A8E-4B97-84E4-8DEEF82CDA66}" type="sibTrans" cxnId="{A1A87FD4-BCAE-419F-9019-9DC1C865F397}">
      <dgm:prSet/>
      <dgm:spPr/>
      <dgm:t>
        <a:bodyPr/>
        <a:lstStyle/>
        <a:p>
          <a:endParaRPr lang="en-US"/>
        </a:p>
      </dgm:t>
    </dgm:pt>
    <dgm:pt modelId="{12A680F4-FC8B-4623-8094-B4F4A67727F3}">
      <dgm:prSet/>
      <dgm:spPr/>
      <dgm:t>
        <a:bodyPr/>
        <a:lstStyle/>
        <a:p>
          <a:r>
            <a:rPr lang="en-US"/>
            <a:t>- Analyze data over multiple years for broader insights.</a:t>
          </a:r>
        </a:p>
      </dgm:t>
    </dgm:pt>
    <dgm:pt modelId="{EC207DA0-D563-4B59-B179-29B54CE38F41}" type="parTrans" cxnId="{7E073D70-31FD-4ADB-BC45-964404ED4673}">
      <dgm:prSet/>
      <dgm:spPr/>
      <dgm:t>
        <a:bodyPr/>
        <a:lstStyle/>
        <a:p>
          <a:endParaRPr lang="en-US"/>
        </a:p>
      </dgm:t>
    </dgm:pt>
    <dgm:pt modelId="{F3B5E566-9005-4AAD-A056-F3C11E9A4CCB}" type="sibTrans" cxnId="{7E073D70-31FD-4ADB-BC45-964404ED4673}">
      <dgm:prSet/>
      <dgm:spPr/>
      <dgm:t>
        <a:bodyPr/>
        <a:lstStyle/>
        <a:p>
          <a:endParaRPr lang="en-US"/>
        </a:p>
      </dgm:t>
    </dgm:pt>
    <dgm:pt modelId="{171BA7B2-BEC5-4333-A973-A64B911BA03A}">
      <dgm:prSet/>
      <dgm:spPr/>
      <dgm:t>
        <a:bodyPr/>
        <a:lstStyle/>
        <a:p>
          <a:r>
            <a:rPr lang="en-US"/>
            <a:t>- Test interventions to maintain activity during exams.</a:t>
          </a:r>
        </a:p>
      </dgm:t>
    </dgm:pt>
    <dgm:pt modelId="{45379C51-A532-4E98-80D3-15BC7DF73F87}" type="parTrans" cxnId="{052E3D94-3810-47DA-8DB1-416BA96B7B23}">
      <dgm:prSet/>
      <dgm:spPr/>
      <dgm:t>
        <a:bodyPr/>
        <a:lstStyle/>
        <a:p>
          <a:endParaRPr lang="en-US"/>
        </a:p>
      </dgm:t>
    </dgm:pt>
    <dgm:pt modelId="{9FDDD3A2-0B3A-4606-85FF-2649A594FC1A}" type="sibTrans" cxnId="{052E3D94-3810-47DA-8DB1-416BA96B7B23}">
      <dgm:prSet/>
      <dgm:spPr/>
      <dgm:t>
        <a:bodyPr/>
        <a:lstStyle/>
        <a:p>
          <a:endParaRPr lang="en-US"/>
        </a:p>
      </dgm:t>
    </dgm:pt>
    <dgm:pt modelId="{D7E93E0D-E23F-FE46-A478-B7DFA1B71795}" type="pres">
      <dgm:prSet presAssocID="{B6540A21-0292-4821-BE6E-126D08434A39}" presName="Name0" presStyleCnt="0">
        <dgm:presLayoutVars>
          <dgm:dir/>
          <dgm:resizeHandles val="exact"/>
        </dgm:presLayoutVars>
      </dgm:prSet>
      <dgm:spPr/>
    </dgm:pt>
    <dgm:pt modelId="{C26A3D4F-C906-B14F-84A1-B58B0CD709CC}" type="pres">
      <dgm:prSet presAssocID="{733BEB80-979E-4C90-A23B-13884D213255}" presName="node" presStyleLbl="node1" presStyleIdx="0" presStyleCnt="7">
        <dgm:presLayoutVars>
          <dgm:bulletEnabled val="1"/>
        </dgm:presLayoutVars>
      </dgm:prSet>
      <dgm:spPr/>
    </dgm:pt>
    <dgm:pt modelId="{0EE5B5C8-6858-B944-8729-B30CD8B4E15C}" type="pres">
      <dgm:prSet presAssocID="{1BB832C6-7A41-4171-B048-0FA64E353598}" presName="sibTrans" presStyleLbl="sibTrans1D1" presStyleIdx="0" presStyleCnt="6"/>
      <dgm:spPr/>
    </dgm:pt>
    <dgm:pt modelId="{1CFCAAEC-ED69-C44D-9D1D-91D4A6412C95}" type="pres">
      <dgm:prSet presAssocID="{1BB832C6-7A41-4171-B048-0FA64E353598}" presName="connectorText" presStyleLbl="sibTrans1D1" presStyleIdx="0" presStyleCnt="6"/>
      <dgm:spPr/>
    </dgm:pt>
    <dgm:pt modelId="{224A1143-19D3-1446-B926-61390337E6EB}" type="pres">
      <dgm:prSet presAssocID="{C0CC2EE5-91EE-493B-9B12-32C2913C6D45}" presName="node" presStyleLbl="node1" presStyleIdx="1" presStyleCnt="7">
        <dgm:presLayoutVars>
          <dgm:bulletEnabled val="1"/>
        </dgm:presLayoutVars>
      </dgm:prSet>
      <dgm:spPr/>
    </dgm:pt>
    <dgm:pt modelId="{F706DF97-3BD4-EC48-91F5-DFC47372D80D}" type="pres">
      <dgm:prSet presAssocID="{8F88542E-970D-40F3-AB94-95C7854B46A7}" presName="sibTrans" presStyleLbl="sibTrans1D1" presStyleIdx="1" presStyleCnt="6"/>
      <dgm:spPr/>
    </dgm:pt>
    <dgm:pt modelId="{2A352F15-C051-3F48-A701-40C02B7DE067}" type="pres">
      <dgm:prSet presAssocID="{8F88542E-970D-40F3-AB94-95C7854B46A7}" presName="connectorText" presStyleLbl="sibTrans1D1" presStyleIdx="1" presStyleCnt="6"/>
      <dgm:spPr/>
    </dgm:pt>
    <dgm:pt modelId="{EB6D173D-9615-D541-BE82-F1188A7BFCEB}" type="pres">
      <dgm:prSet presAssocID="{4300DCAA-383D-42AE-B707-0EF7E6FFE29B}" presName="node" presStyleLbl="node1" presStyleIdx="2" presStyleCnt="7">
        <dgm:presLayoutVars>
          <dgm:bulletEnabled val="1"/>
        </dgm:presLayoutVars>
      </dgm:prSet>
      <dgm:spPr/>
    </dgm:pt>
    <dgm:pt modelId="{0C3D39C5-AF94-FE4B-B8F2-7C97B0ACDFDD}" type="pres">
      <dgm:prSet presAssocID="{0C367D5B-31B5-4231-870D-A14A580DA854}" presName="sibTrans" presStyleLbl="sibTrans1D1" presStyleIdx="2" presStyleCnt="6"/>
      <dgm:spPr/>
    </dgm:pt>
    <dgm:pt modelId="{674D2A6D-9745-3641-B886-D2EE526FAD19}" type="pres">
      <dgm:prSet presAssocID="{0C367D5B-31B5-4231-870D-A14A580DA854}" presName="connectorText" presStyleLbl="sibTrans1D1" presStyleIdx="2" presStyleCnt="6"/>
      <dgm:spPr/>
    </dgm:pt>
    <dgm:pt modelId="{C3CEEDB3-E8FD-7F41-8959-F99A8C58D5DD}" type="pres">
      <dgm:prSet presAssocID="{213263A8-F1B0-4F75-AD4A-35C09E2DF444}" presName="node" presStyleLbl="node1" presStyleIdx="3" presStyleCnt="7">
        <dgm:presLayoutVars>
          <dgm:bulletEnabled val="1"/>
        </dgm:presLayoutVars>
      </dgm:prSet>
      <dgm:spPr/>
    </dgm:pt>
    <dgm:pt modelId="{EEB6B0CC-CD9B-E643-9A89-D66D659D32C5}" type="pres">
      <dgm:prSet presAssocID="{5BBD01D9-71C9-4343-93D4-9BC3FF84FC07}" presName="sibTrans" presStyleLbl="sibTrans1D1" presStyleIdx="3" presStyleCnt="6"/>
      <dgm:spPr/>
    </dgm:pt>
    <dgm:pt modelId="{ACFCEE66-819F-2D45-9E09-7AB46C76D731}" type="pres">
      <dgm:prSet presAssocID="{5BBD01D9-71C9-4343-93D4-9BC3FF84FC07}" presName="connectorText" presStyleLbl="sibTrans1D1" presStyleIdx="3" presStyleCnt="6"/>
      <dgm:spPr/>
    </dgm:pt>
    <dgm:pt modelId="{D83A3A5A-C7F3-244B-A6BC-3E1D400336D8}" type="pres">
      <dgm:prSet presAssocID="{FF021C28-AD0F-4AC9-B9E0-4C416032A6BE}" presName="node" presStyleLbl="node1" presStyleIdx="4" presStyleCnt="7">
        <dgm:presLayoutVars>
          <dgm:bulletEnabled val="1"/>
        </dgm:presLayoutVars>
      </dgm:prSet>
      <dgm:spPr/>
    </dgm:pt>
    <dgm:pt modelId="{45958859-D05E-CE47-98B0-0C5363BB7BEA}" type="pres">
      <dgm:prSet presAssocID="{55942533-2A8E-4B97-84E4-8DEEF82CDA66}" presName="sibTrans" presStyleLbl="sibTrans1D1" presStyleIdx="4" presStyleCnt="6"/>
      <dgm:spPr/>
    </dgm:pt>
    <dgm:pt modelId="{CC748204-02AE-C143-90E8-D8B3FD1D35CC}" type="pres">
      <dgm:prSet presAssocID="{55942533-2A8E-4B97-84E4-8DEEF82CDA66}" presName="connectorText" presStyleLbl="sibTrans1D1" presStyleIdx="4" presStyleCnt="6"/>
      <dgm:spPr/>
    </dgm:pt>
    <dgm:pt modelId="{860224FF-9693-5E42-9D26-4760C50A2118}" type="pres">
      <dgm:prSet presAssocID="{12A680F4-FC8B-4623-8094-B4F4A67727F3}" presName="node" presStyleLbl="node1" presStyleIdx="5" presStyleCnt="7">
        <dgm:presLayoutVars>
          <dgm:bulletEnabled val="1"/>
        </dgm:presLayoutVars>
      </dgm:prSet>
      <dgm:spPr/>
    </dgm:pt>
    <dgm:pt modelId="{CBE2AE9C-0300-5940-A725-9AE85591AACA}" type="pres">
      <dgm:prSet presAssocID="{F3B5E566-9005-4AAD-A056-F3C11E9A4CCB}" presName="sibTrans" presStyleLbl="sibTrans1D1" presStyleIdx="5" presStyleCnt="6"/>
      <dgm:spPr/>
    </dgm:pt>
    <dgm:pt modelId="{711D53F7-A074-0B49-90D5-9BDC030CBFB4}" type="pres">
      <dgm:prSet presAssocID="{F3B5E566-9005-4AAD-A056-F3C11E9A4CCB}" presName="connectorText" presStyleLbl="sibTrans1D1" presStyleIdx="5" presStyleCnt="6"/>
      <dgm:spPr/>
    </dgm:pt>
    <dgm:pt modelId="{DABDC700-FD4F-704D-8027-FDD5752030E8}" type="pres">
      <dgm:prSet presAssocID="{171BA7B2-BEC5-4333-A973-A64B911BA03A}" presName="node" presStyleLbl="node1" presStyleIdx="6" presStyleCnt="7">
        <dgm:presLayoutVars>
          <dgm:bulletEnabled val="1"/>
        </dgm:presLayoutVars>
      </dgm:prSet>
      <dgm:spPr/>
    </dgm:pt>
  </dgm:ptLst>
  <dgm:cxnLst>
    <dgm:cxn modelId="{2B6A5D01-65D2-7146-8172-3002DC757661}" type="presOf" srcId="{8F88542E-970D-40F3-AB94-95C7854B46A7}" destId="{2A352F15-C051-3F48-A701-40C02B7DE067}" srcOrd="1" destOrd="0" presId="urn:microsoft.com/office/officeart/2016/7/layout/RepeatingBendingProcessNew"/>
    <dgm:cxn modelId="{81FD4905-A793-9E49-8455-CE0305B0562C}" type="presOf" srcId="{F3B5E566-9005-4AAD-A056-F3C11E9A4CCB}" destId="{711D53F7-A074-0B49-90D5-9BDC030CBFB4}" srcOrd="1" destOrd="0" presId="urn:microsoft.com/office/officeart/2016/7/layout/RepeatingBendingProcessNew"/>
    <dgm:cxn modelId="{83FC3212-0BB0-694A-AF40-D969CC40D02F}" type="presOf" srcId="{55942533-2A8E-4B97-84E4-8DEEF82CDA66}" destId="{45958859-D05E-CE47-98B0-0C5363BB7BEA}" srcOrd="0" destOrd="0" presId="urn:microsoft.com/office/officeart/2016/7/layout/RepeatingBendingProcessNew"/>
    <dgm:cxn modelId="{E5A5F71C-46C4-BD47-8197-6E12824709B8}" type="presOf" srcId="{5BBD01D9-71C9-4343-93D4-9BC3FF84FC07}" destId="{ACFCEE66-819F-2D45-9E09-7AB46C76D731}" srcOrd="1" destOrd="0" presId="urn:microsoft.com/office/officeart/2016/7/layout/RepeatingBendingProcessNew"/>
    <dgm:cxn modelId="{E6857D20-AA82-744C-B136-A592291C0350}" type="presOf" srcId="{5BBD01D9-71C9-4343-93D4-9BC3FF84FC07}" destId="{EEB6B0CC-CD9B-E643-9A89-D66D659D32C5}" srcOrd="0" destOrd="0" presId="urn:microsoft.com/office/officeart/2016/7/layout/RepeatingBendingProcessNew"/>
    <dgm:cxn modelId="{BBCE0E28-CA69-7E4C-BFF6-00F4349B9EB9}" type="presOf" srcId="{F3B5E566-9005-4AAD-A056-F3C11E9A4CCB}" destId="{CBE2AE9C-0300-5940-A725-9AE85591AACA}" srcOrd="0" destOrd="0" presId="urn:microsoft.com/office/officeart/2016/7/layout/RepeatingBendingProcessNew"/>
    <dgm:cxn modelId="{E0EE643A-CAE9-4572-BFFF-26871D25CBDF}" srcId="{B6540A21-0292-4821-BE6E-126D08434A39}" destId="{4300DCAA-383D-42AE-B707-0EF7E6FFE29B}" srcOrd="2" destOrd="0" parTransId="{B05AB5DA-3CE1-4566-88E6-DFDD038493E9}" sibTransId="{0C367D5B-31B5-4231-870D-A14A580DA854}"/>
    <dgm:cxn modelId="{72151C4C-D4D6-494F-A0BB-533DA0208241}" type="presOf" srcId="{B6540A21-0292-4821-BE6E-126D08434A39}" destId="{D7E93E0D-E23F-FE46-A478-B7DFA1B71795}" srcOrd="0" destOrd="0" presId="urn:microsoft.com/office/officeart/2016/7/layout/RepeatingBendingProcessNew"/>
    <dgm:cxn modelId="{3B0DFE59-C2F8-8F48-865F-DFE030A686DC}" type="presOf" srcId="{1BB832C6-7A41-4171-B048-0FA64E353598}" destId="{1CFCAAEC-ED69-C44D-9D1D-91D4A6412C95}" srcOrd="1" destOrd="0" presId="urn:microsoft.com/office/officeart/2016/7/layout/RepeatingBendingProcessNew"/>
    <dgm:cxn modelId="{9933D66C-AA0E-0A4D-A684-372F2FDF10FC}" type="presOf" srcId="{4300DCAA-383D-42AE-B707-0EF7E6FFE29B}" destId="{EB6D173D-9615-D541-BE82-F1188A7BFCEB}" srcOrd="0" destOrd="0" presId="urn:microsoft.com/office/officeart/2016/7/layout/RepeatingBendingProcessNew"/>
    <dgm:cxn modelId="{A093D96D-B64E-7E40-B5CE-9B3C972AD36E}" type="presOf" srcId="{0C367D5B-31B5-4231-870D-A14A580DA854}" destId="{674D2A6D-9745-3641-B886-D2EE526FAD19}" srcOrd="1" destOrd="0" presId="urn:microsoft.com/office/officeart/2016/7/layout/RepeatingBendingProcessNew"/>
    <dgm:cxn modelId="{7E073D70-31FD-4ADB-BC45-964404ED4673}" srcId="{B6540A21-0292-4821-BE6E-126D08434A39}" destId="{12A680F4-FC8B-4623-8094-B4F4A67727F3}" srcOrd="5" destOrd="0" parTransId="{EC207DA0-D563-4B59-B179-29B54CE38F41}" sibTransId="{F3B5E566-9005-4AAD-A056-F3C11E9A4CCB}"/>
    <dgm:cxn modelId="{96CC3B73-A1D3-4B95-ABBE-AA95B8CB4AA4}" srcId="{B6540A21-0292-4821-BE6E-126D08434A39}" destId="{213263A8-F1B0-4F75-AD4A-35C09E2DF444}" srcOrd="3" destOrd="0" parTransId="{8BF0E678-2612-42F6-BE54-412A03183338}" sibTransId="{5BBD01D9-71C9-4343-93D4-9BC3FF84FC07}"/>
    <dgm:cxn modelId="{CFC1B485-4AFF-C141-98FE-7B14F9577300}" type="presOf" srcId="{1BB832C6-7A41-4171-B048-0FA64E353598}" destId="{0EE5B5C8-6858-B944-8729-B30CD8B4E15C}" srcOrd="0" destOrd="0" presId="urn:microsoft.com/office/officeart/2016/7/layout/RepeatingBendingProcessNew"/>
    <dgm:cxn modelId="{AED5D98E-6702-488E-8E00-D978BAC4871B}" srcId="{B6540A21-0292-4821-BE6E-126D08434A39}" destId="{733BEB80-979E-4C90-A23B-13884D213255}" srcOrd="0" destOrd="0" parTransId="{3FEB2028-3A1C-469A-84E6-006386DFCCC3}" sibTransId="{1BB832C6-7A41-4171-B048-0FA64E353598}"/>
    <dgm:cxn modelId="{052E3D94-3810-47DA-8DB1-416BA96B7B23}" srcId="{B6540A21-0292-4821-BE6E-126D08434A39}" destId="{171BA7B2-BEC5-4333-A973-A64B911BA03A}" srcOrd="6" destOrd="0" parTransId="{45379C51-A532-4E98-80D3-15BC7DF73F87}" sibTransId="{9FDDD3A2-0B3A-4606-85FF-2649A594FC1A}"/>
    <dgm:cxn modelId="{EF6F79B3-CF66-2746-AE82-3D36EA24FB4C}" type="presOf" srcId="{C0CC2EE5-91EE-493B-9B12-32C2913C6D45}" destId="{224A1143-19D3-1446-B926-61390337E6EB}" srcOrd="0" destOrd="0" presId="urn:microsoft.com/office/officeart/2016/7/layout/RepeatingBendingProcessNew"/>
    <dgm:cxn modelId="{4C3768B7-B211-264A-84F1-0372AFB0B29D}" type="presOf" srcId="{FF021C28-AD0F-4AC9-B9E0-4C416032A6BE}" destId="{D83A3A5A-C7F3-244B-A6BC-3E1D400336D8}" srcOrd="0" destOrd="0" presId="urn:microsoft.com/office/officeart/2016/7/layout/RepeatingBendingProcessNew"/>
    <dgm:cxn modelId="{C9FDFCB9-EC4C-8645-8313-234E44F84F8A}" type="presOf" srcId="{213263A8-F1B0-4F75-AD4A-35C09E2DF444}" destId="{C3CEEDB3-E8FD-7F41-8959-F99A8C58D5DD}" srcOrd="0" destOrd="0" presId="urn:microsoft.com/office/officeart/2016/7/layout/RepeatingBendingProcessNew"/>
    <dgm:cxn modelId="{D89690C5-650B-CB41-A39A-BB2C16E406F0}" type="presOf" srcId="{8F88542E-970D-40F3-AB94-95C7854B46A7}" destId="{F706DF97-3BD4-EC48-91F5-DFC47372D80D}" srcOrd="0" destOrd="0" presId="urn:microsoft.com/office/officeart/2016/7/layout/RepeatingBendingProcessNew"/>
    <dgm:cxn modelId="{283BB8D1-66A2-0445-B804-2DD18AA55654}" type="presOf" srcId="{55942533-2A8E-4B97-84E4-8DEEF82CDA66}" destId="{CC748204-02AE-C143-90E8-D8B3FD1D35CC}" srcOrd="1" destOrd="0" presId="urn:microsoft.com/office/officeart/2016/7/layout/RepeatingBendingProcessNew"/>
    <dgm:cxn modelId="{A1A87FD4-BCAE-419F-9019-9DC1C865F397}" srcId="{B6540A21-0292-4821-BE6E-126D08434A39}" destId="{FF021C28-AD0F-4AC9-B9E0-4C416032A6BE}" srcOrd="4" destOrd="0" parTransId="{4A68D933-5D9B-47F8-AE60-BCB4AFC7AC02}" sibTransId="{55942533-2A8E-4B97-84E4-8DEEF82CDA66}"/>
    <dgm:cxn modelId="{796201E7-E050-0C47-B5FF-69F5C3E00334}" type="presOf" srcId="{733BEB80-979E-4C90-A23B-13884D213255}" destId="{C26A3D4F-C906-B14F-84A1-B58B0CD709CC}" srcOrd="0" destOrd="0" presId="urn:microsoft.com/office/officeart/2016/7/layout/RepeatingBendingProcessNew"/>
    <dgm:cxn modelId="{D42A32EE-448A-4593-A120-F07A9146D3F3}" srcId="{B6540A21-0292-4821-BE6E-126D08434A39}" destId="{C0CC2EE5-91EE-493B-9B12-32C2913C6D45}" srcOrd="1" destOrd="0" parTransId="{099148B3-4B7D-4523-AF1D-D0A7169459B7}" sibTransId="{8F88542E-970D-40F3-AB94-95C7854B46A7}"/>
    <dgm:cxn modelId="{535672F2-6987-5245-A7B6-7A168C99477F}" type="presOf" srcId="{171BA7B2-BEC5-4333-A973-A64B911BA03A}" destId="{DABDC700-FD4F-704D-8027-FDD5752030E8}" srcOrd="0" destOrd="0" presId="urn:microsoft.com/office/officeart/2016/7/layout/RepeatingBendingProcessNew"/>
    <dgm:cxn modelId="{F16C7FF2-F967-FB4B-99D0-A746DC1F977F}" type="presOf" srcId="{0C367D5B-31B5-4231-870D-A14A580DA854}" destId="{0C3D39C5-AF94-FE4B-B8F2-7C97B0ACDFDD}" srcOrd="0" destOrd="0" presId="urn:microsoft.com/office/officeart/2016/7/layout/RepeatingBendingProcessNew"/>
    <dgm:cxn modelId="{FB1C54F8-FF8D-B341-B9CB-B4C4104D14FC}" type="presOf" srcId="{12A680F4-FC8B-4623-8094-B4F4A67727F3}" destId="{860224FF-9693-5E42-9D26-4760C50A2118}" srcOrd="0" destOrd="0" presId="urn:microsoft.com/office/officeart/2016/7/layout/RepeatingBendingProcessNew"/>
    <dgm:cxn modelId="{5B04E023-E1E3-7941-ACF1-9E6050FDD186}" type="presParOf" srcId="{D7E93E0D-E23F-FE46-A478-B7DFA1B71795}" destId="{C26A3D4F-C906-B14F-84A1-B58B0CD709CC}" srcOrd="0" destOrd="0" presId="urn:microsoft.com/office/officeart/2016/7/layout/RepeatingBendingProcessNew"/>
    <dgm:cxn modelId="{2FB9B114-7D1F-8943-AB92-3D421FEBCFDF}" type="presParOf" srcId="{D7E93E0D-E23F-FE46-A478-B7DFA1B71795}" destId="{0EE5B5C8-6858-B944-8729-B30CD8B4E15C}" srcOrd="1" destOrd="0" presId="urn:microsoft.com/office/officeart/2016/7/layout/RepeatingBendingProcessNew"/>
    <dgm:cxn modelId="{869C8378-F267-FB46-AD8A-419775E292EE}" type="presParOf" srcId="{0EE5B5C8-6858-B944-8729-B30CD8B4E15C}" destId="{1CFCAAEC-ED69-C44D-9D1D-91D4A6412C95}" srcOrd="0" destOrd="0" presId="urn:microsoft.com/office/officeart/2016/7/layout/RepeatingBendingProcessNew"/>
    <dgm:cxn modelId="{63C719D9-9502-7547-8A64-96219A189854}" type="presParOf" srcId="{D7E93E0D-E23F-FE46-A478-B7DFA1B71795}" destId="{224A1143-19D3-1446-B926-61390337E6EB}" srcOrd="2" destOrd="0" presId="urn:microsoft.com/office/officeart/2016/7/layout/RepeatingBendingProcessNew"/>
    <dgm:cxn modelId="{E616F10C-E80B-104A-A608-8581BAC1BF7F}" type="presParOf" srcId="{D7E93E0D-E23F-FE46-A478-B7DFA1B71795}" destId="{F706DF97-3BD4-EC48-91F5-DFC47372D80D}" srcOrd="3" destOrd="0" presId="urn:microsoft.com/office/officeart/2016/7/layout/RepeatingBendingProcessNew"/>
    <dgm:cxn modelId="{00B914E7-ACEC-CC42-9DB4-ED1C015D5E10}" type="presParOf" srcId="{F706DF97-3BD4-EC48-91F5-DFC47372D80D}" destId="{2A352F15-C051-3F48-A701-40C02B7DE067}" srcOrd="0" destOrd="0" presId="urn:microsoft.com/office/officeart/2016/7/layout/RepeatingBendingProcessNew"/>
    <dgm:cxn modelId="{8EEB4081-3737-4547-B037-64AF39E4C549}" type="presParOf" srcId="{D7E93E0D-E23F-FE46-A478-B7DFA1B71795}" destId="{EB6D173D-9615-D541-BE82-F1188A7BFCEB}" srcOrd="4" destOrd="0" presId="urn:microsoft.com/office/officeart/2016/7/layout/RepeatingBendingProcessNew"/>
    <dgm:cxn modelId="{B16A96EA-33EE-5E4D-A5CC-6FC7A03D5A44}" type="presParOf" srcId="{D7E93E0D-E23F-FE46-A478-B7DFA1B71795}" destId="{0C3D39C5-AF94-FE4B-B8F2-7C97B0ACDFDD}" srcOrd="5" destOrd="0" presId="urn:microsoft.com/office/officeart/2016/7/layout/RepeatingBendingProcessNew"/>
    <dgm:cxn modelId="{DB82D30C-72B4-7A45-A869-0A4E991D62F0}" type="presParOf" srcId="{0C3D39C5-AF94-FE4B-B8F2-7C97B0ACDFDD}" destId="{674D2A6D-9745-3641-B886-D2EE526FAD19}" srcOrd="0" destOrd="0" presId="urn:microsoft.com/office/officeart/2016/7/layout/RepeatingBendingProcessNew"/>
    <dgm:cxn modelId="{5EB7D326-3897-5D48-A66F-5817E86B7B2E}" type="presParOf" srcId="{D7E93E0D-E23F-FE46-A478-B7DFA1B71795}" destId="{C3CEEDB3-E8FD-7F41-8959-F99A8C58D5DD}" srcOrd="6" destOrd="0" presId="urn:microsoft.com/office/officeart/2016/7/layout/RepeatingBendingProcessNew"/>
    <dgm:cxn modelId="{AE7F8834-C070-F448-98B0-C048D7B79A51}" type="presParOf" srcId="{D7E93E0D-E23F-FE46-A478-B7DFA1B71795}" destId="{EEB6B0CC-CD9B-E643-9A89-D66D659D32C5}" srcOrd="7" destOrd="0" presId="urn:microsoft.com/office/officeart/2016/7/layout/RepeatingBendingProcessNew"/>
    <dgm:cxn modelId="{FC324E69-E7E1-8843-A998-822FCF20A770}" type="presParOf" srcId="{EEB6B0CC-CD9B-E643-9A89-D66D659D32C5}" destId="{ACFCEE66-819F-2D45-9E09-7AB46C76D731}" srcOrd="0" destOrd="0" presId="urn:microsoft.com/office/officeart/2016/7/layout/RepeatingBendingProcessNew"/>
    <dgm:cxn modelId="{9F0980DE-492C-C74E-9E25-C0286248A78C}" type="presParOf" srcId="{D7E93E0D-E23F-FE46-A478-B7DFA1B71795}" destId="{D83A3A5A-C7F3-244B-A6BC-3E1D400336D8}" srcOrd="8" destOrd="0" presId="urn:microsoft.com/office/officeart/2016/7/layout/RepeatingBendingProcessNew"/>
    <dgm:cxn modelId="{E3B90253-2B3B-E84D-A773-A117BB0B49A1}" type="presParOf" srcId="{D7E93E0D-E23F-FE46-A478-B7DFA1B71795}" destId="{45958859-D05E-CE47-98B0-0C5363BB7BEA}" srcOrd="9" destOrd="0" presId="urn:microsoft.com/office/officeart/2016/7/layout/RepeatingBendingProcessNew"/>
    <dgm:cxn modelId="{B5D9F277-CDF6-AD4C-BF10-D224862441EE}" type="presParOf" srcId="{45958859-D05E-CE47-98B0-0C5363BB7BEA}" destId="{CC748204-02AE-C143-90E8-D8B3FD1D35CC}" srcOrd="0" destOrd="0" presId="urn:microsoft.com/office/officeart/2016/7/layout/RepeatingBendingProcessNew"/>
    <dgm:cxn modelId="{54814736-2C53-6F4D-9DB7-6A49E6000935}" type="presParOf" srcId="{D7E93E0D-E23F-FE46-A478-B7DFA1B71795}" destId="{860224FF-9693-5E42-9D26-4760C50A2118}" srcOrd="10" destOrd="0" presId="urn:microsoft.com/office/officeart/2016/7/layout/RepeatingBendingProcessNew"/>
    <dgm:cxn modelId="{64861336-030B-3A4C-AFFD-2313AF892C5D}" type="presParOf" srcId="{D7E93E0D-E23F-FE46-A478-B7DFA1B71795}" destId="{CBE2AE9C-0300-5940-A725-9AE85591AACA}" srcOrd="11" destOrd="0" presId="urn:microsoft.com/office/officeart/2016/7/layout/RepeatingBendingProcessNew"/>
    <dgm:cxn modelId="{2C00D842-8051-2F4E-9B1F-2CBA5CFEE403}" type="presParOf" srcId="{CBE2AE9C-0300-5940-A725-9AE85591AACA}" destId="{711D53F7-A074-0B49-90D5-9BDC030CBFB4}" srcOrd="0" destOrd="0" presId="urn:microsoft.com/office/officeart/2016/7/layout/RepeatingBendingProcessNew"/>
    <dgm:cxn modelId="{25AD166C-8A2B-F04F-B9D4-0F43590F1867}" type="presParOf" srcId="{D7E93E0D-E23F-FE46-A478-B7DFA1B71795}" destId="{DABDC700-FD4F-704D-8027-FDD5752030E8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ADF52E-1149-4BE0-AE70-6A47AF7BB45D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05E156-BD23-46EC-A8E8-6C38334657EB}">
      <dgm:prSet/>
      <dgm:spPr/>
      <dgm:t>
        <a:bodyPr/>
        <a:lstStyle/>
        <a:p>
          <a:r>
            <a:rPr lang="en-US"/>
            <a:t>- Exam periods significantly impact physical activity.</a:t>
          </a:r>
        </a:p>
      </dgm:t>
    </dgm:pt>
    <dgm:pt modelId="{6D440576-9344-4CF0-A8B8-89E5AEC497E1}" type="parTrans" cxnId="{B7ACE297-0F83-4298-92B3-B9D26F76BE16}">
      <dgm:prSet/>
      <dgm:spPr/>
      <dgm:t>
        <a:bodyPr/>
        <a:lstStyle/>
        <a:p>
          <a:endParaRPr lang="en-US"/>
        </a:p>
      </dgm:t>
    </dgm:pt>
    <dgm:pt modelId="{F40EACA1-82EA-4749-AD56-238A7451171A}" type="sibTrans" cxnId="{B7ACE297-0F83-4298-92B3-B9D26F76BE16}">
      <dgm:prSet/>
      <dgm:spPr/>
      <dgm:t>
        <a:bodyPr/>
        <a:lstStyle/>
        <a:p>
          <a:endParaRPr lang="en-US"/>
        </a:p>
      </dgm:t>
    </dgm:pt>
    <dgm:pt modelId="{C0F78AC3-E27A-411A-96CA-629D39F1773E}">
      <dgm:prSet/>
      <dgm:spPr/>
      <dgm:t>
        <a:bodyPr/>
        <a:lstStyle/>
        <a:p>
          <a:r>
            <a:rPr lang="en-US"/>
            <a:t>- Maintaining physical activity during exams is vital for overall well-being.</a:t>
          </a:r>
        </a:p>
      </dgm:t>
    </dgm:pt>
    <dgm:pt modelId="{1FB80547-93B2-486A-AA5D-864223FFCDAE}" type="parTrans" cxnId="{78639311-7BC4-4F0F-987A-EFCD11354119}">
      <dgm:prSet/>
      <dgm:spPr/>
      <dgm:t>
        <a:bodyPr/>
        <a:lstStyle/>
        <a:p>
          <a:endParaRPr lang="en-US"/>
        </a:p>
      </dgm:t>
    </dgm:pt>
    <dgm:pt modelId="{C7EE0FF0-9962-40F7-8B85-094B1F5C4311}" type="sibTrans" cxnId="{78639311-7BC4-4F0F-987A-EFCD11354119}">
      <dgm:prSet/>
      <dgm:spPr/>
      <dgm:t>
        <a:bodyPr/>
        <a:lstStyle/>
        <a:p>
          <a:endParaRPr lang="en-US"/>
        </a:p>
      </dgm:t>
    </dgm:pt>
    <dgm:pt modelId="{32D99919-EB4E-421E-B77C-E47592DBB5E2}">
      <dgm:prSet/>
      <dgm:spPr/>
      <dgm:t>
        <a:bodyPr/>
        <a:lstStyle/>
        <a:p>
          <a:r>
            <a:rPr lang="en-US"/>
            <a:t>- Recommendations:</a:t>
          </a:r>
        </a:p>
      </dgm:t>
    </dgm:pt>
    <dgm:pt modelId="{CCB00865-CD37-4A04-95A9-EB3B8805C15C}" type="parTrans" cxnId="{15D614B9-2F88-4005-B827-2E2FE6A3F568}">
      <dgm:prSet/>
      <dgm:spPr/>
      <dgm:t>
        <a:bodyPr/>
        <a:lstStyle/>
        <a:p>
          <a:endParaRPr lang="en-US"/>
        </a:p>
      </dgm:t>
    </dgm:pt>
    <dgm:pt modelId="{C50B0753-92A8-4E0D-8C55-84A29F0801AD}" type="sibTrans" cxnId="{15D614B9-2F88-4005-B827-2E2FE6A3F568}">
      <dgm:prSet/>
      <dgm:spPr/>
      <dgm:t>
        <a:bodyPr/>
        <a:lstStyle/>
        <a:p>
          <a:endParaRPr lang="en-US"/>
        </a:p>
      </dgm:t>
    </dgm:pt>
    <dgm:pt modelId="{BF52318E-C74F-422A-B206-6612F98B9383}">
      <dgm:prSet/>
      <dgm:spPr/>
      <dgm:t>
        <a:bodyPr/>
        <a:lstStyle/>
        <a:p>
          <a:r>
            <a:rPr lang="en-US"/>
            <a:t>* Take short walks or schedule light exercise during exams.</a:t>
          </a:r>
        </a:p>
      </dgm:t>
    </dgm:pt>
    <dgm:pt modelId="{7AF5E066-ECEC-4972-B711-5398B00F5D64}" type="parTrans" cxnId="{ACD08699-3AC0-4C28-909B-30968F5781D5}">
      <dgm:prSet/>
      <dgm:spPr/>
      <dgm:t>
        <a:bodyPr/>
        <a:lstStyle/>
        <a:p>
          <a:endParaRPr lang="en-US"/>
        </a:p>
      </dgm:t>
    </dgm:pt>
    <dgm:pt modelId="{451FB005-2EC1-4825-B064-F422C3932F3B}" type="sibTrans" cxnId="{ACD08699-3AC0-4C28-909B-30968F5781D5}">
      <dgm:prSet/>
      <dgm:spPr/>
      <dgm:t>
        <a:bodyPr/>
        <a:lstStyle/>
        <a:p>
          <a:endParaRPr lang="en-US"/>
        </a:p>
      </dgm:t>
    </dgm:pt>
    <dgm:pt modelId="{5521DBEA-2654-499A-9338-1E1E48237CF7}">
      <dgm:prSet/>
      <dgm:spPr/>
      <dgm:t>
        <a:bodyPr/>
        <a:lstStyle/>
        <a:p>
          <a:r>
            <a:rPr lang="en-US"/>
            <a:t>* Develop routines to balance study and physical activity.</a:t>
          </a:r>
        </a:p>
      </dgm:t>
    </dgm:pt>
    <dgm:pt modelId="{B84D3E28-04F8-4DB1-875F-5B850AA4645C}" type="parTrans" cxnId="{413997BE-9FC0-468E-8F06-F59DBF166F38}">
      <dgm:prSet/>
      <dgm:spPr/>
      <dgm:t>
        <a:bodyPr/>
        <a:lstStyle/>
        <a:p>
          <a:endParaRPr lang="en-US"/>
        </a:p>
      </dgm:t>
    </dgm:pt>
    <dgm:pt modelId="{2BB22177-E0F3-4E17-90EA-F5281C728738}" type="sibTrans" cxnId="{413997BE-9FC0-468E-8F06-F59DBF166F38}">
      <dgm:prSet/>
      <dgm:spPr/>
      <dgm:t>
        <a:bodyPr/>
        <a:lstStyle/>
        <a:p>
          <a:endParaRPr lang="en-US"/>
        </a:p>
      </dgm:t>
    </dgm:pt>
    <dgm:pt modelId="{273B453D-C031-C94B-94E0-5FB4601C417D}" type="pres">
      <dgm:prSet presAssocID="{63ADF52E-1149-4BE0-AE70-6A47AF7BB45D}" presName="diagram" presStyleCnt="0">
        <dgm:presLayoutVars>
          <dgm:dir/>
          <dgm:resizeHandles val="exact"/>
        </dgm:presLayoutVars>
      </dgm:prSet>
      <dgm:spPr/>
    </dgm:pt>
    <dgm:pt modelId="{CE48BBD1-C6DC-0E4F-BADF-F738FFE44565}" type="pres">
      <dgm:prSet presAssocID="{4E05E156-BD23-46EC-A8E8-6C38334657EB}" presName="node" presStyleLbl="node1" presStyleIdx="0" presStyleCnt="5">
        <dgm:presLayoutVars>
          <dgm:bulletEnabled val="1"/>
        </dgm:presLayoutVars>
      </dgm:prSet>
      <dgm:spPr/>
    </dgm:pt>
    <dgm:pt modelId="{F340A05D-CA7D-BD45-BD76-1192091B092F}" type="pres">
      <dgm:prSet presAssocID="{F40EACA1-82EA-4749-AD56-238A7451171A}" presName="sibTrans" presStyleCnt="0"/>
      <dgm:spPr/>
    </dgm:pt>
    <dgm:pt modelId="{78F93071-5B8B-8044-9CB0-92A16BC948C7}" type="pres">
      <dgm:prSet presAssocID="{C0F78AC3-E27A-411A-96CA-629D39F1773E}" presName="node" presStyleLbl="node1" presStyleIdx="1" presStyleCnt="5">
        <dgm:presLayoutVars>
          <dgm:bulletEnabled val="1"/>
        </dgm:presLayoutVars>
      </dgm:prSet>
      <dgm:spPr/>
    </dgm:pt>
    <dgm:pt modelId="{9B156EA7-21FC-124A-B93F-8FDF2CC71CC6}" type="pres">
      <dgm:prSet presAssocID="{C7EE0FF0-9962-40F7-8B85-094B1F5C4311}" presName="sibTrans" presStyleCnt="0"/>
      <dgm:spPr/>
    </dgm:pt>
    <dgm:pt modelId="{4B5F6DEE-CAF5-1E43-A3A8-D39334BF7093}" type="pres">
      <dgm:prSet presAssocID="{32D99919-EB4E-421E-B77C-E47592DBB5E2}" presName="node" presStyleLbl="node1" presStyleIdx="2" presStyleCnt="5">
        <dgm:presLayoutVars>
          <dgm:bulletEnabled val="1"/>
        </dgm:presLayoutVars>
      </dgm:prSet>
      <dgm:spPr/>
    </dgm:pt>
    <dgm:pt modelId="{6F640EE3-111E-D940-ABEA-14460FE738C6}" type="pres">
      <dgm:prSet presAssocID="{C50B0753-92A8-4E0D-8C55-84A29F0801AD}" presName="sibTrans" presStyleCnt="0"/>
      <dgm:spPr/>
    </dgm:pt>
    <dgm:pt modelId="{0E7C4E0A-40EA-3243-B82F-AD484801577D}" type="pres">
      <dgm:prSet presAssocID="{BF52318E-C74F-422A-B206-6612F98B9383}" presName="node" presStyleLbl="node1" presStyleIdx="3" presStyleCnt="5">
        <dgm:presLayoutVars>
          <dgm:bulletEnabled val="1"/>
        </dgm:presLayoutVars>
      </dgm:prSet>
      <dgm:spPr/>
    </dgm:pt>
    <dgm:pt modelId="{F07012E9-EB76-3741-8AAC-3228C3DF102B}" type="pres">
      <dgm:prSet presAssocID="{451FB005-2EC1-4825-B064-F422C3932F3B}" presName="sibTrans" presStyleCnt="0"/>
      <dgm:spPr/>
    </dgm:pt>
    <dgm:pt modelId="{F84B9A52-1C06-414A-9DCF-4F9E350609F5}" type="pres">
      <dgm:prSet presAssocID="{5521DBEA-2654-499A-9338-1E1E48237CF7}" presName="node" presStyleLbl="node1" presStyleIdx="4" presStyleCnt="5">
        <dgm:presLayoutVars>
          <dgm:bulletEnabled val="1"/>
        </dgm:presLayoutVars>
      </dgm:prSet>
      <dgm:spPr/>
    </dgm:pt>
  </dgm:ptLst>
  <dgm:cxnLst>
    <dgm:cxn modelId="{B740F004-ED26-0D45-905A-A5B3B424DB46}" type="presOf" srcId="{5521DBEA-2654-499A-9338-1E1E48237CF7}" destId="{F84B9A52-1C06-414A-9DCF-4F9E350609F5}" srcOrd="0" destOrd="0" presId="urn:microsoft.com/office/officeart/2005/8/layout/default"/>
    <dgm:cxn modelId="{78639311-7BC4-4F0F-987A-EFCD11354119}" srcId="{63ADF52E-1149-4BE0-AE70-6A47AF7BB45D}" destId="{C0F78AC3-E27A-411A-96CA-629D39F1773E}" srcOrd="1" destOrd="0" parTransId="{1FB80547-93B2-486A-AA5D-864223FFCDAE}" sibTransId="{C7EE0FF0-9962-40F7-8B85-094B1F5C4311}"/>
    <dgm:cxn modelId="{EA16544D-54B1-E148-B85D-2B0EE738513E}" type="presOf" srcId="{32D99919-EB4E-421E-B77C-E47592DBB5E2}" destId="{4B5F6DEE-CAF5-1E43-A3A8-D39334BF7093}" srcOrd="0" destOrd="0" presId="urn:microsoft.com/office/officeart/2005/8/layout/default"/>
    <dgm:cxn modelId="{9090CE4E-FFD6-FF46-938B-F110364DA8E0}" type="presOf" srcId="{C0F78AC3-E27A-411A-96CA-629D39F1773E}" destId="{78F93071-5B8B-8044-9CB0-92A16BC948C7}" srcOrd="0" destOrd="0" presId="urn:microsoft.com/office/officeart/2005/8/layout/default"/>
    <dgm:cxn modelId="{B7ACE297-0F83-4298-92B3-B9D26F76BE16}" srcId="{63ADF52E-1149-4BE0-AE70-6A47AF7BB45D}" destId="{4E05E156-BD23-46EC-A8E8-6C38334657EB}" srcOrd="0" destOrd="0" parTransId="{6D440576-9344-4CF0-A8B8-89E5AEC497E1}" sibTransId="{F40EACA1-82EA-4749-AD56-238A7451171A}"/>
    <dgm:cxn modelId="{69BF7798-777D-1C41-BAC8-1BED2A780B96}" type="presOf" srcId="{63ADF52E-1149-4BE0-AE70-6A47AF7BB45D}" destId="{273B453D-C031-C94B-94E0-5FB4601C417D}" srcOrd="0" destOrd="0" presId="urn:microsoft.com/office/officeart/2005/8/layout/default"/>
    <dgm:cxn modelId="{ACD08699-3AC0-4C28-909B-30968F5781D5}" srcId="{63ADF52E-1149-4BE0-AE70-6A47AF7BB45D}" destId="{BF52318E-C74F-422A-B206-6612F98B9383}" srcOrd="3" destOrd="0" parTransId="{7AF5E066-ECEC-4972-B711-5398B00F5D64}" sibTransId="{451FB005-2EC1-4825-B064-F422C3932F3B}"/>
    <dgm:cxn modelId="{0A21CFAF-1A07-A94A-B711-76B307E69682}" type="presOf" srcId="{BF52318E-C74F-422A-B206-6612F98B9383}" destId="{0E7C4E0A-40EA-3243-B82F-AD484801577D}" srcOrd="0" destOrd="0" presId="urn:microsoft.com/office/officeart/2005/8/layout/default"/>
    <dgm:cxn modelId="{15D614B9-2F88-4005-B827-2E2FE6A3F568}" srcId="{63ADF52E-1149-4BE0-AE70-6A47AF7BB45D}" destId="{32D99919-EB4E-421E-B77C-E47592DBB5E2}" srcOrd="2" destOrd="0" parTransId="{CCB00865-CD37-4A04-95A9-EB3B8805C15C}" sibTransId="{C50B0753-92A8-4E0D-8C55-84A29F0801AD}"/>
    <dgm:cxn modelId="{B79E32BA-23BD-F44F-8AF4-D6243E6EF21D}" type="presOf" srcId="{4E05E156-BD23-46EC-A8E8-6C38334657EB}" destId="{CE48BBD1-C6DC-0E4F-BADF-F738FFE44565}" srcOrd="0" destOrd="0" presId="urn:microsoft.com/office/officeart/2005/8/layout/default"/>
    <dgm:cxn modelId="{413997BE-9FC0-468E-8F06-F59DBF166F38}" srcId="{63ADF52E-1149-4BE0-AE70-6A47AF7BB45D}" destId="{5521DBEA-2654-499A-9338-1E1E48237CF7}" srcOrd="4" destOrd="0" parTransId="{B84D3E28-04F8-4DB1-875F-5B850AA4645C}" sibTransId="{2BB22177-E0F3-4E17-90EA-F5281C728738}"/>
    <dgm:cxn modelId="{EA0A9FF8-9D48-704E-A75C-4B97C8DC4FBC}" type="presParOf" srcId="{273B453D-C031-C94B-94E0-5FB4601C417D}" destId="{CE48BBD1-C6DC-0E4F-BADF-F738FFE44565}" srcOrd="0" destOrd="0" presId="urn:microsoft.com/office/officeart/2005/8/layout/default"/>
    <dgm:cxn modelId="{0546AAE2-C7EB-CA4A-AC09-74F02E5D1381}" type="presParOf" srcId="{273B453D-C031-C94B-94E0-5FB4601C417D}" destId="{F340A05D-CA7D-BD45-BD76-1192091B092F}" srcOrd="1" destOrd="0" presId="urn:microsoft.com/office/officeart/2005/8/layout/default"/>
    <dgm:cxn modelId="{ED7EC2FB-1074-F744-8FAB-6561FA74EF17}" type="presParOf" srcId="{273B453D-C031-C94B-94E0-5FB4601C417D}" destId="{78F93071-5B8B-8044-9CB0-92A16BC948C7}" srcOrd="2" destOrd="0" presId="urn:microsoft.com/office/officeart/2005/8/layout/default"/>
    <dgm:cxn modelId="{1CDBFB53-0728-BC4D-99E0-DFED2B8C300B}" type="presParOf" srcId="{273B453D-C031-C94B-94E0-5FB4601C417D}" destId="{9B156EA7-21FC-124A-B93F-8FDF2CC71CC6}" srcOrd="3" destOrd="0" presId="urn:microsoft.com/office/officeart/2005/8/layout/default"/>
    <dgm:cxn modelId="{1682739C-D51D-FB40-892F-FC9F8A3ABBBC}" type="presParOf" srcId="{273B453D-C031-C94B-94E0-5FB4601C417D}" destId="{4B5F6DEE-CAF5-1E43-A3A8-D39334BF7093}" srcOrd="4" destOrd="0" presId="urn:microsoft.com/office/officeart/2005/8/layout/default"/>
    <dgm:cxn modelId="{EA05F237-87B8-044A-9CFE-8967DB68786D}" type="presParOf" srcId="{273B453D-C031-C94B-94E0-5FB4601C417D}" destId="{6F640EE3-111E-D940-ABEA-14460FE738C6}" srcOrd="5" destOrd="0" presId="urn:microsoft.com/office/officeart/2005/8/layout/default"/>
    <dgm:cxn modelId="{60656DEF-19B5-7049-9775-E995B73E598E}" type="presParOf" srcId="{273B453D-C031-C94B-94E0-5FB4601C417D}" destId="{0E7C4E0A-40EA-3243-B82F-AD484801577D}" srcOrd="6" destOrd="0" presId="urn:microsoft.com/office/officeart/2005/8/layout/default"/>
    <dgm:cxn modelId="{B78FBD0A-B9E8-2548-8418-F3B5AEC364CA}" type="presParOf" srcId="{273B453D-C031-C94B-94E0-5FB4601C417D}" destId="{F07012E9-EB76-3741-8AAC-3228C3DF102B}" srcOrd="7" destOrd="0" presId="urn:microsoft.com/office/officeart/2005/8/layout/default"/>
    <dgm:cxn modelId="{7528741C-C7E5-FA42-844F-10033995CCEE}" type="presParOf" srcId="{273B453D-C031-C94B-94E0-5FB4601C417D}" destId="{F84B9A52-1C06-414A-9DCF-4F9E350609F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721337-23DE-4854-813C-C8977F5585E8}">
      <dsp:nvSpPr>
        <dsp:cNvPr id="0" name=""/>
        <dsp:cNvSpPr/>
      </dsp:nvSpPr>
      <dsp:spPr>
        <a:xfrm>
          <a:off x="71008" y="238375"/>
          <a:ext cx="656230" cy="6562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0DC5B-A83E-4A5D-B36B-C94834349DC7}">
      <dsp:nvSpPr>
        <dsp:cNvPr id="0" name=""/>
        <dsp:cNvSpPr/>
      </dsp:nvSpPr>
      <dsp:spPr>
        <a:xfrm>
          <a:off x="208817" y="376183"/>
          <a:ext cx="380613" cy="380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743A2-9369-41EC-A864-8BB712E7E66E}">
      <dsp:nvSpPr>
        <dsp:cNvPr id="0" name=""/>
        <dsp:cNvSpPr/>
      </dsp:nvSpPr>
      <dsp:spPr>
        <a:xfrm>
          <a:off x="867860" y="238375"/>
          <a:ext cx="1546829" cy="65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1. Steps Data:</a:t>
          </a:r>
        </a:p>
      </dsp:txBody>
      <dsp:txXfrm>
        <a:off x="867860" y="238375"/>
        <a:ext cx="1546829" cy="656230"/>
      </dsp:txXfrm>
    </dsp:sp>
    <dsp:sp modelId="{A9AAC84E-C52E-4DCE-9B64-82994C7332DA}">
      <dsp:nvSpPr>
        <dsp:cNvPr id="0" name=""/>
        <dsp:cNvSpPr/>
      </dsp:nvSpPr>
      <dsp:spPr>
        <a:xfrm>
          <a:off x="2684213" y="238375"/>
          <a:ext cx="656230" cy="6562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EC570-68AB-49D1-B182-180064BD55FF}">
      <dsp:nvSpPr>
        <dsp:cNvPr id="0" name=""/>
        <dsp:cNvSpPr/>
      </dsp:nvSpPr>
      <dsp:spPr>
        <a:xfrm>
          <a:off x="2822022" y="376183"/>
          <a:ext cx="380613" cy="380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A3DBE0-E0FF-4E2C-BF3D-B5A541390F17}">
      <dsp:nvSpPr>
        <dsp:cNvPr id="0" name=""/>
        <dsp:cNvSpPr/>
      </dsp:nvSpPr>
      <dsp:spPr>
        <a:xfrm>
          <a:off x="3481065" y="238375"/>
          <a:ext cx="1546829" cy="65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Extracted from the Health app on an iPhone.</a:t>
          </a:r>
        </a:p>
      </dsp:txBody>
      <dsp:txXfrm>
        <a:off x="3481065" y="238375"/>
        <a:ext cx="1546829" cy="656230"/>
      </dsp:txXfrm>
    </dsp:sp>
    <dsp:sp modelId="{C7928341-868F-4AAA-A3A6-01598AAF4323}">
      <dsp:nvSpPr>
        <dsp:cNvPr id="0" name=""/>
        <dsp:cNvSpPr/>
      </dsp:nvSpPr>
      <dsp:spPr>
        <a:xfrm>
          <a:off x="71008" y="1524493"/>
          <a:ext cx="656230" cy="6562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FD5E29-4B94-4B35-BBE7-3C4CDED4CFE9}">
      <dsp:nvSpPr>
        <dsp:cNvPr id="0" name=""/>
        <dsp:cNvSpPr/>
      </dsp:nvSpPr>
      <dsp:spPr>
        <a:xfrm>
          <a:off x="208817" y="1662301"/>
          <a:ext cx="380613" cy="380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8571A-D534-4B41-8766-BB95FF9DD9D6}">
      <dsp:nvSpPr>
        <dsp:cNvPr id="0" name=""/>
        <dsp:cNvSpPr/>
      </dsp:nvSpPr>
      <dsp:spPr>
        <a:xfrm>
          <a:off x="867860" y="1524493"/>
          <a:ext cx="1546829" cy="65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Cleaned, processed, and saved as a CSV file.</a:t>
          </a:r>
        </a:p>
      </dsp:txBody>
      <dsp:txXfrm>
        <a:off x="867860" y="1524493"/>
        <a:ext cx="1546829" cy="656230"/>
      </dsp:txXfrm>
    </dsp:sp>
    <dsp:sp modelId="{66273EA0-B456-4A93-9A35-969BA4BBE28C}">
      <dsp:nvSpPr>
        <dsp:cNvPr id="0" name=""/>
        <dsp:cNvSpPr/>
      </dsp:nvSpPr>
      <dsp:spPr>
        <a:xfrm>
          <a:off x="2684213" y="1524493"/>
          <a:ext cx="656230" cy="65623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7FABB-6809-4806-B3E0-C261203A6627}">
      <dsp:nvSpPr>
        <dsp:cNvPr id="0" name=""/>
        <dsp:cNvSpPr/>
      </dsp:nvSpPr>
      <dsp:spPr>
        <a:xfrm>
          <a:off x="2822022" y="1662301"/>
          <a:ext cx="380613" cy="380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41A92-867F-4CB9-BE4B-E230677F9907}">
      <dsp:nvSpPr>
        <dsp:cNvPr id="0" name=""/>
        <dsp:cNvSpPr/>
      </dsp:nvSpPr>
      <dsp:spPr>
        <a:xfrm>
          <a:off x="3481065" y="1524493"/>
          <a:ext cx="1546829" cy="65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2. Exam Dates Data:</a:t>
          </a:r>
        </a:p>
      </dsp:txBody>
      <dsp:txXfrm>
        <a:off x="3481065" y="1524493"/>
        <a:ext cx="1546829" cy="656230"/>
      </dsp:txXfrm>
    </dsp:sp>
    <dsp:sp modelId="{8023C4AC-B858-4D2A-BBC4-7FD21901F294}">
      <dsp:nvSpPr>
        <dsp:cNvPr id="0" name=""/>
        <dsp:cNvSpPr/>
      </dsp:nvSpPr>
      <dsp:spPr>
        <a:xfrm>
          <a:off x="71008" y="2810610"/>
          <a:ext cx="656230" cy="65623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96A0B0-2D25-4450-920B-44258441F4C8}">
      <dsp:nvSpPr>
        <dsp:cNvPr id="0" name=""/>
        <dsp:cNvSpPr/>
      </dsp:nvSpPr>
      <dsp:spPr>
        <a:xfrm>
          <a:off x="208817" y="2948419"/>
          <a:ext cx="380613" cy="3806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65764-1CF5-4DE7-B2D5-20EC9AA9BB89}">
      <dsp:nvSpPr>
        <dsp:cNvPr id="0" name=""/>
        <dsp:cNvSpPr/>
      </dsp:nvSpPr>
      <dsp:spPr>
        <a:xfrm>
          <a:off x="867860" y="2810610"/>
          <a:ext cx="1546829" cy="65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Manually compiled from university schedules.</a:t>
          </a:r>
        </a:p>
      </dsp:txBody>
      <dsp:txXfrm>
        <a:off x="867860" y="2810610"/>
        <a:ext cx="1546829" cy="656230"/>
      </dsp:txXfrm>
    </dsp:sp>
    <dsp:sp modelId="{1C54C5E0-3DE7-434F-BDCC-99AFA0B86647}">
      <dsp:nvSpPr>
        <dsp:cNvPr id="0" name=""/>
        <dsp:cNvSpPr/>
      </dsp:nvSpPr>
      <dsp:spPr>
        <a:xfrm>
          <a:off x="2684213" y="2810610"/>
          <a:ext cx="656230" cy="6562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D83F3-6C93-4A7D-A541-09A950F4AC1C}">
      <dsp:nvSpPr>
        <dsp:cNvPr id="0" name=""/>
        <dsp:cNvSpPr/>
      </dsp:nvSpPr>
      <dsp:spPr>
        <a:xfrm>
          <a:off x="2822022" y="2948419"/>
          <a:ext cx="380613" cy="38061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70394-EF51-4D22-B68E-403BD6221E83}">
      <dsp:nvSpPr>
        <dsp:cNvPr id="0" name=""/>
        <dsp:cNvSpPr/>
      </dsp:nvSpPr>
      <dsp:spPr>
        <a:xfrm>
          <a:off x="3481065" y="2810610"/>
          <a:ext cx="1546829" cy="65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Recorded in a CSV file with dates formatted to match step data.</a:t>
          </a:r>
        </a:p>
      </dsp:txBody>
      <dsp:txXfrm>
        <a:off x="3481065" y="2810610"/>
        <a:ext cx="1546829" cy="6562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4CDDB-EBBD-4996-B3E7-470FEB977101}">
      <dsp:nvSpPr>
        <dsp:cNvPr id="0" name=""/>
        <dsp:cNvSpPr/>
      </dsp:nvSpPr>
      <dsp:spPr>
        <a:xfrm>
          <a:off x="341781" y="1130473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69DB81-A35C-4494-A4F1-FCEEC36B3CDD}">
      <dsp:nvSpPr>
        <dsp:cNvPr id="0" name=""/>
        <dsp:cNvSpPr/>
      </dsp:nvSpPr>
      <dsp:spPr>
        <a:xfrm>
          <a:off x="568240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7858A-3CAF-4D43-A5EA-89328C3BD65C}">
      <dsp:nvSpPr>
        <dsp:cNvPr id="0" name=""/>
        <dsp:cNvSpPr/>
      </dsp:nvSpPr>
      <dsp:spPr>
        <a:xfrm>
          <a:off x="2092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Collected and cleaned steps and exam dates data.</a:t>
          </a:r>
        </a:p>
      </dsp:txBody>
      <dsp:txXfrm>
        <a:off x="2092" y="2524067"/>
        <a:ext cx="1741992" cy="696796"/>
      </dsp:txXfrm>
    </dsp:sp>
    <dsp:sp modelId="{DF6EA2B6-FFF6-4B0C-A02B-D9F7B7A8E7DE}">
      <dsp:nvSpPr>
        <dsp:cNvPr id="0" name=""/>
        <dsp:cNvSpPr/>
      </dsp:nvSpPr>
      <dsp:spPr>
        <a:xfrm>
          <a:off x="2388621" y="1130473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A03DB-75A0-4910-9C2D-C18FBCF029ED}">
      <dsp:nvSpPr>
        <dsp:cNvPr id="0" name=""/>
        <dsp:cNvSpPr/>
      </dsp:nvSpPr>
      <dsp:spPr>
        <a:xfrm>
          <a:off x="2615080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C2EB9-68D6-4A4D-A72A-C6EA01AE1ED4}">
      <dsp:nvSpPr>
        <dsp:cNvPr id="0" name=""/>
        <dsp:cNvSpPr/>
      </dsp:nvSpPr>
      <dsp:spPr>
        <a:xfrm>
          <a:off x="2048933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Filtered steps data to include records from 2023 onwards.</a:t>
          </a:r>
        </a:p>
      </dsp:txBody>
      <dsp:txXfrm>
        <a:off x="2048933" y="2524067"/>
        <a:ext cx="1741992" cy="696796"/>
      </dsp:txXfrm>
    </dsp:sp>
    <dsp:sp modelId="{E2343AAB-260B-439A-A269-B59975B8F906}">
      <dsp:nvSpPr>
        <dsp:cNvPr id="0" name=""/>
        <dsp:cNvSpPr/>
      </dsp:nvSpPr>
      <dsp:spPr>
        <a:xfrm>
          <a:off x="4435462" y="1130473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A7EA03-9DC9-44CE-8616-91CBD2DA4331}">
      <dsp:nvSpPr>
        <dsp:cNvPr id="0" name=""/>
        <dsp:cNvSpPr/>
      </dsp:nvSpPr>
      <dsp:spPr>
        <a:xfrm>
          <a:off x="4661921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9F8D7-5380-425B-8F21-463179777B12}">
      <dsp:nvSpPr>
        <dsp:cNvPr id="0" name=""/>
        <dsp:cNvSpPr/>
      </dsp:nvSpPr>
      <dsp:spPr>
        <a:xfrm>
          <a:off x="4095774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- Categorized days as Exam days, or Regular Day.</a:t>
          </a:r>
        </a:p>
      </dsp:txBody>
      <dsp:txXfrm>
        <a:off x="4095774" y="2524067"/>
        <a:ext cx="1741992" cy="696796"/>
      </dsp:txXfrm>
    </dsp:sp>
    <dsp:sp modelId="{F9212B98-A537-4FC1-811F-DBA823B375C4}">
      <dsp:nvSpPr>
        <dsp:cNvPr id="0" name=""/>
        <dsp:cNvSpPr/>
      </dsp:nvSpPr>
      <dsp:spPr>
        <a:xfrm>
          <a:off x="6482303" y="1130473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73219-AADB-4C0D-9E5B-880581E6EBF7}">
      <dsp:nvSpPr>
        <dsp:cNvPr id="0" name=""/>
        <dsp:cNvSpPr/>
      </dsp:nvSpPr>
      <dsp:spPr>
        <a:xfrm>
          <a:off x="6708762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6FBC8-846C-4D99-8FA8-7AD99552B27A}">
      <dsp:nvSpPr>
        <dsp:cNvPr id="0" name=""/>
        <dsp:cNvSpPr/>
      </dsp:nvSpPr>
      <dsp:spPr>
        <a:xfrm>
          <a:off x="6142615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Performed statistical analysis and visualized results.</a:t>
          </a:r>
        </a:p>
      </dsp:txBody>
      <dsp:txXfrm>
        <a:off x="6142615" y="2524067"/>
        <a:ext cx="1741992" cy="6967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88D1F3-C499-4C4A-93C0-A7513FCE5284}">
      <dsp:nvSpPr>
        <dsp:cNvPr id="0" name=""/>
        <dsp:cNvSpPr/>
      </dsp:nvSpPr>
      <dsp:spPr>
        <a:xfrm>
          <a:off x="0" y="4664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Mean Step Counts:</a:t>
          </a:r>
        </a:p>
      </dsp:txBody>
      <dsp:txXfrm>
        <a:off x="32784" y="79425"/>
        <a:ext cx="8164032" cy="606012"/>
      </dsp:txXfrm>
    </dsp:sp>
    <dsp:sp modelId="{414EC355-4D66-4743-8C5F-46EB9E2B16D2}">
      <dsp:nvSpPr>
        <dsp:cNvPr id="0" name=""/>
        <dsp:cNvSpPr/>
      </dsp:nvSpPr>
      <dsp:spPr>
        <a:xfrm>
          <a:off x="0" y="79886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* Exam Periods: 5789.70 steps/day</a:t>
          </a:r>
        </a:p>
      </dsp:txBody>
      <dsp:txXfrm>
        <a:off x="32784" y="831645"/>
        <a:ext cx="8164032" cy="606012"/>
      </dsp:txXfrm>
    </dsp:sp>
    <dsp:sp modelId="{593DB1E1-3669-854D-B837-5C13EA7438D7}">
      <dsp:nvSpPr>
        <dsp:cNvPr id="0" name=""/>
        <dsp:cNvSpPr/>
      </dsp:nvSpPr>
      <dsp:spPr>
        <a:xfrm>
          <a:off x="0" y="155108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* Regular Days: 6937.02 steps/day</a:t>
          </a:r>
        </a:p>
      </dsp:txBody>
      <dsp:txXfrm>
        <a:off x="32784" y="1583865"/>
        <a:ext cx="8164032" cy="606012"/>
      </dsp:txXfrm>
    </dsp:sp>
    <dsp:sp modelId="{6FE547FC-91B6-E54A-95D0-6F9F72342F12}">
      <dsp:nvSpPr>
        <dsp:cNvPr id="0" name=""/>
        <dsp:cNvSpPr/>
      </dsp:nvSpPr>
      <dsp:spPr>
        <a:xfrm>
          <a:off x="0" y="230330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Regression Analysis:</a:t>
          </a:r>
        </a:p>
      </dsp:txBody>
      <dsp:txXfrm>
        <a:off x="32784" y="2336085"/>
        <a:ext cx="8164032" cy="606012"/>
      </dsp:txXfrm>
    </dsp:sp>
    <dsp:sp modelId="{CC524C2E-D9C7-B346-B87D-E275D70C0A92}">
      <dsp:nvSpPr>
        <dsp:cNvPr id="0" name=""/>
        <dsp:cNvSpPr/>
      </dsp:nvSpPr>
      <dsp:spPr>
        <a:xfrm>
          <a:off x="0" y="305552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* Exam Periods: y1 = -19.24x + 17463.90</a:t>
          </a:r>
        </a:p>
      </dsp:txBody>
      <dsp:txXfrm>
        <a:off x="32784" y="3088305"/>
        <a:ext cx="8164032" cy="606012"/>
      </dsp:txXfrm>
    </dsp:sp>
    <dsp:sp modelId="{21B53C13-8E99-9E4B-86C2-34BFBA5240AF}">
      <dsp:nvSpPr>
        <dsp:cNvPr id="0" name=""/>
        <dsp:cNvSpPr/>
      </dsp:nvSpPr>
      <dsp:spPr>
        <a:xfrm>
          <a:off x="0" y="380774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* Regular Days: y2 = -7.49x + 9433.53</a:t>
          </a:r>
        </a:p>
      </dsp:txBody>
      <dsp:txXfrm>
        <a:off x="32784" y="3840525"/>
        <a:ext cx="8164032" cy="6060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C1BD3-4138-0E4B-8ECE-568D2467A6E2}">
      <dsp:nvSpPr>
        <dsp:cNvPr id="0" name=""/>
        <dsp:cNvSpPr/>
      </dsp:nvSpPr>
      <dsp:spPr>
        <a:xfrm>
          <a:off x="0" y="137820"/>
          <a:ext cx="5175384" cy="994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Step counts significantly decrease during exam periods.</a:t>
          </a:r>
        </a:p>
      </dsp:txBody>
      <dsp:txXfrm>
        <a:off x="48547" y="186367"/>
        <a:ext cx="5078290" cy="897406"/>
      </dsp:txXfrm>
    </dsp:sp>
    <dsp:sp modelId="{DFD43940-FB8E-5C44-8850-B369044D3ACF}">
      <dsp:nvSpPr>
        <dsp:cNvPr id="0" name=""/>
        <dsp:cNvSpPr/>
      </dsp:nvSpPr>
      <dsp:spPr>
        <a:xfrm>
          <a:off x="0" y="1204320"/>
          <a:ext cx="5175384" cy="994500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* Average during exam periods: 5789.70 steps/day.</a:t>
          </a:r>
        </a:p>
      </dsp:txBody>
      <dsp:txXfrm>
        <a:off x="48547" y="1252867"/>
        <a:ext cx="5078290" cy="897406"/>
      </dsp:txXfrm>
    </dsp:sp>
    <dsp:sp modelId="{4AEFB52F-0808-5145-A7C2-6F0F458DDC49}">
      <dsp:nvSpPr>
        <dsp:cNvPr id="0" name=""/>
        <dsp:cNvSpPr/>
      </dsp:nvSpPr>
      <dsp:spPr>
        <a:xfrm>
          <a:off x="0" y="2270820"/>
          <a:ext cx="5175384" cy="994500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* Average on regular days: 6937.02 steps/day.</a:t>
          </a:r>
        </a:p>
      </dsp:txBody>
      <dsp:txXfrm>
        <a:off x="48547" y="2319367"/>
        <a:ext cx="5078290" cy="897406"/>
      </dsp:txXfrm>
    </dsp:sp>
    <dsp:sp modelId="{ECCFD9DA-E4CF-3A47-B601-5952606891D7}">
      <dsp:nvSpPr>
        <dsp:cNvPr id="0" name=""/>
        <dsp:cNvSpPr/>
      </dsp:nvSpPr>
      <dsp:spPr>
        <a:xfrm>
          <a:off x="0" y="3337320"/>
          <a:ext cx="5175384" cy="994500"/>
        </a:xfrm>
        <a:prstGeom prst="roundRec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Variability in step counts is narrower during exams.</a:t>
          </a:r>
        </a:p>
      </dsp:txBody>
      <dsp:txXfrm>
        <a:off x="48547" y="3385867"/>
        <a:ext cx="5078290" cy="897406"/>
      </dsp:txXfrm>
    </dsp:sp>
    <dsp:sp modelId="{47827776-5C71-7D4D-9A27-C024F8D6A426}">
      <dsp:nvSpPr>
        <dsp:cNvPr id="0" name=""/>
        <dsp:cNvSpPr/>
      </dsp:nvSpPr>
      <dsp:spPr>
        <a:xfrm>
          <a:off x="0" y="4403820"/>
          <a:ext cx="5175384" cy="99450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Stress and time constraints are likely contributors to reduced activity.</a:t>
          </a:r>
        </a:p>
      </dsp:txBody>
      <dsp:txXfrm>
        <a:off x="48547" y="4452367"/>
        <a:ext cx="5078290" cy="8974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5B5C8-6858-B944-8729-B30CD8B4E15C}">
      <dsp:nvSpPr>
        <dsp:cNvPr id="0" name=""/>
        <dsp:cNvSpPr/>
      </dsp:nvSpPr>
      <dsp:spPr>
        <a:xfrm>
          <a:off x="2032333" y="439110"/>
          <a:ext cx="3397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770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92959" y="482978"/>
        <a:ext cx="18518" cy="3703"/>
      </dsp:txXfrm>
    </dsp:sp>
    <dsp:sp modelId="{C26A3D4F-C906-B14F-84A1-B58B0CD709CC}">
      <dsp:nvSpPr>
        <dsp:cNvPr id="0" name=""/>
        <dsp:cNvSpPr/>
      </dsp:nvSpPr>
      <dsp:spPr>
        <a:xfrm>
          <a:off x="423827" y="1738"/>
          <a:ext cx="1610306" cy="9661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906" tIns="82826" rIns="78906" bIns="8282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Limitations:</a:t>
          </a:r>
        </a:p>
      </dsp:txBody>
      <dsp:txXfrm>
        <a:off x="423827" y="1738"/>
        <a:ext cx="1610306" cy="966183"/>
      </dsp:txXfrm>
    </dsp:sp>
    <dsp:sp modelId="{F706DF97-3BD4-EC48-91F5-DFC47372D80D}">
      <dsp:nvSpPr>
        <dsp:cNvPr id="0" name=""/>
        <dsp:cNvSpPr/>
      </dsp:nvSpPr>
      <dsp:spPr>
        <a:xfrm>
          <a:off x="1228980" y="966122"/>
          <a:ext cx="1980677" cy="339770"/>
        </a:xfrm>
        <a:custGeom>
          <a:avLst/>
          <a:gdLst/>
          <a:ahLst/>
          <a:cxnLst/>
          <a:rect l="0" t="0" r="0" b="0"/>
          <a:pathLst>
            <a:path>
              <a:moveTo>
                <a:pt x="1980677" y="0"/>
              </a:moveTo>
              <a:lnTo>
                <a:pt x="1980677" y="186985"/>
              </a:lnTo>
              <a:lnTo>
                <a:pt x="0" y="186985"/>
              </a:lnTo>
              <a:lnTo>
                <a:pt x="0" y="339770"/>
              </a:lnTo>
            </a:path>
          </a:pathLst>
        </a:custGeom>
        <a:noFill/>
        <a:ln w="9525" cap="flat" cmpd="sng" algn="ctr">
          <a:solidFill>
            <a:schemeClr val="accent2">
              <a:hueOff val="936304"/>
              <a:satOff val="-1168"/>
              <a:lumOff val="27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68943" y="1134155"/>
        <a:ext cx="100750" cy="3703"/>
      </dsp:txXfrm>
    </dsp:sp>
    <dsp:sp modelId="{224A1143-19D3-1446-B926-61390337E6EB}">
      <dsp:nvSpPr>
        <dsp:cNvPr id="0" name=""/>
        <dsp:cNvSpPr/>
      </dsp:nvSpPr>
      <dsp:spPr>
        <a:xfrm>
          <a:off x="2404504" y="1738"/>
          <a:ext cx="1610306" cy="966183"/>
        </a:xfrm>
        <a:prstGeom prst="rect">
          <a:avLst/>
        </a:prstGeom>
        <a:solidFill>
          <a:schemeClr val="accent2">
            <a:hueOff val="780253"/>
            <a:satOff val="-973"/>
            <a:lumOff val="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906" tIns="82826" rIns="78906" bIns="8282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Focused only on step counts; excluded other health metrics.</a:t>
          </a:r>
        </a:p>
      </dsp:txBody>
      <dsp:txXfrm>
        <a:off x="2404504" y="1738"/>
        <a:ext cx="1610306" cy="966183"/>
      </dsp:txXfrm>
    </dsp:sp>
    <dsp:sp modelId="{0C3D39C5-AF94-FE4B-B8F2-7C97B0ACDFDD}">
      <dsp:nvSpPr>
        <dsp:cNvPr id="0" name=""/>
        <dsp:cNvSpPr/>
      </dsp:nvSpPr>
      <dsp:spPr>
        <a:xfrm>
          <a:off x="2032333" y="1775664"/>
          <a:ext cx="3397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770" y="45720"/>
              </a:lnTo>
            </a:path>
          </a:pathLst>
        </a:custGeom>
        <a:noFill/>
        <a:ln w="9525" cap="flat" cmpd="sng" algn="ctr">
          <a:solidFill>
            <a:schemeClr val="accent2">
              <a:hueOff val="1872608"/>
              <a:satOff val="-2336"/>
              <a:lumOff val="54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92959" y="1819532"/>
        <a:ext cx="18518" cy="3703"/>
      </dsp:txXfrm>
    </dsp:sp>
    <dsp:sp modelId="{EB6D173D-9615-D541-BE82-F1188A7BFCEB}">
      <dsp:nvSpPr>
        <dsp:cNvPr id="0" name=""/>
        <dsp:cNvSpPr/>
      </dsp:nvSpPr>
      <dsp:spPr>
        <a:xfrm>
          <a:off x="423827" y="1338292"/>
          <a:ext cx="1610306" cy="966183"/>
        </a:xfrm>
        <a:prstGeom prst="rect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906" tIns="82826" rIns="78906" bIns="8282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Dataset limited to 2024 exam periods.</a:t>
          </a:r>
        </a:p>
      </dsp:txBody>
      <dsp:txXfrm>
        <a:off x="423827" y="1338292"/>
        <a:ext cx="1610306" cy="966183"/>
      </dsp:txXfrm>
    </dsp:sp>
    <dsp:sp modelId="{EEB6B0CC-CD9B-E643-9A89-D66D659D32C5}">
      <dsp:nvSpPr>
        <dsp:cNvPr id="0" name=""/>
        <dsp:cNvSpPr/>
      </dsp:nvSpPr>
      <dsp:spPr>
        <a:xfrm>
          <a:off x="1228980" y="2302676"/>
          <a:ext cx="1980677" cy="339770"/>
        </a:xfrm>
        <a:custGeom>
          <a:avLst/>
          <a:gdLst/>
          <a:ahLst/>
          <a:cxnLst/>
          <a:rect l="0" t="0" r="0" b="0"/>
          <a:pathLst>
            <a:path>
              <a:moveTo>
                <a:pt x="1980677" y="0"/>
              </a:moveTo>
              <a:lnTo>
                <a:pt x="1980677" y="186985"/>
              </a:lnTo>
              <a:lnTo>
                <a:pt x="0" y="186985"/>
              </a:lnTo>
              <a:lnTo>
                <a:pt x="0" y="339770"/>
              </a:lnTo>
            </a:path>
          </a:pathLst>
        </a:custGeom>
        <a:noFill/>
        <a:ln w="9525" cap="flat" cmpd="sng" algn="ctr">
          <a:solidFill>
            <a:schemeClr val="accent2">
              <a:hueOff val="2808912"/>
              <a:satOff val="-3503"/>
              <a:lumOff val="82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68943" y="2470710"/>
        <a:ext cx="100750" cy="3703"/>
      </dsp:txXfrm>
    </dsp:sp>
    <dsp:sp modelId="{C3CEEDB3-E8FD-7F41-8959-F99A8C58D5DD}">
      <dsp:nvSpPr>
        <dsp:cNvPr id="0" name=""/>
        <dsp:cNvSpPr/>
      </dsp:nvSpPr>
      <dsp:spPr>
        <a:xfrm>
          <a:off x="2404504" y="1338292"/>
          <a:ext cx="1610306" cy="966183"/>
        </a:xfrm>
        <a:prstGeom prst="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906" tIns="82826" rIns="78906" bIns="8282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Future Work:</a:t>
          </a:r>
        </a:p>
      </dsp:txBody>
      <dsp:txXfrm>
        <a:off x="2404504" y="1338292"/>
        <a:ext cx="1610306" cy="966183"/>
      </dsp:txXfrm>
    </dsp:sp>
    <dsp:sp modelId="{45958859-D05E-CE47-98B0-0C5363BB7BEA}">
      <dsp:nvSpPr>
        <dsp:cNvPr id="0" name=""/>
        <dsp:cNvSpPr/>
      </dsp:nvSpPr>
      <dsp:spPr>
        <a:xfrm>
          <a:off x="2032333" y="3112219"/>
          <a:ext cx="3397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770" y="45720"/>
              </a:lnTo>
            </a:path>
          </a:pathLst>
        </a:custGeom>
        <a:noFill/>
        <a:ln w="9525" cap="flat" cmpd="sng" algn="ctr">
          <a:solidFill>
            <a:schemeClr val="accent2">
              <a:hueOff val="3745216"/>
              <a:satOff val="-4671"/>
              <a:lumOff val="109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92959" y="3156087"/>
        <a:ext cx="18518" cy="3703"/>
      </dsp:txXfrm>
    </dsp:sp>
    <dsp:sp modelId="{D83A3A5A-C7F3-244B-A6BC-3E1D400336D8}">
      <dsp:nvSpPr>
        <dsp:cNvPr id="0" name=""/>
        <dsp:cNvSpPr/>
      </dsp:nvSpPr>
      <dsp:spPr>
        <a:xfrm>
          <a:off x="423827" y="2674847"/>
          <a:ext cx="1610306" cy="966183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906" tIns="82826" rIns="78906" bIns="8282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Include additional metrics like sleep and stress levels.</a:t>
          </a:r>
        </a:p>
      </dsp:txBody>
      <dsp:txXfrm>
        <a:off x="423827" y="2674847"/>
        <a:ext cx="1610306" cy="966183"/>
      </dsp:txXfrm>
    </dsp:sp>
    <dsp:sp modelId="{CBE2AE9C-0300-5940-A725-9AE85591AACA}">
      <dsp:nvSpPr>
        <dsp:cNvPr id="0" name=""/>
        <dsp:cNvSpPr/>
      </dsp:nvSpPr>
      <dsp:spPr>
        <a:xfrm>
          <a:off x="1228980" y="3639231"/>
          <a:ext cx="1980677" cy="339770"/>
        </a:xfrm>
        <a:custGeom>
          <a:avLst/>
          <a:gdLst/>
          <a:ahLst/>
          <a:cxnLst/>
          <a:rect l="0" t="0" r="0" b="0"/>
          <a:pathLst>
            <a:path>
              <a:moveTo>
                <a:pt x="1980677" y="0"/>
              </a:moveTo>
              <a:lnTo>
                <a:pt x="1980677" y="186985"/>
              </a:lnTo>
              <a:lnTo>
                <a:pt x="0" y="186985"/>
              </a:lnTo>
              <a:lnTo>
                <a:pt x="0" y="339770"/>
              </a:lnTo>
            </a:path>
          </a:pathLst>
        </a:custGeom>
        <a:noFill/>
        <a:ln w="9525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68943" y="3807264"/>
        <a:ext cx="100750" cy="3703"/>
      </dsp:txXfrm>
    </dsp:sp>
    <dsp:sp modelId="{860224FF-9693-5E42-9D26-4760C50A2118}">
      <dsp:nvSpPr>
        <dsp:cNvPr id="0" name=""/>
        <dsp:cNvSpPr/>
      </dsp:nvSpPr>
      <dsp:spPr>
        <a:xfrm>
          <a:off x="2404504" y="2674847"/>
          <a:ext cx="1610306" cy="966183"/>
        </a:xfrm>
        <a:prstGeom prst="rect">
          <a:avLst/>
        </a:prstGeom>
        <a:solidFill>
          <a:schemeClr val="accent2">
            <a:hueOff val="3901266"/>
            <a:satOff val="-4866"/>
            <a:lumOff val="11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906" tIns="82826" rIns="78906" bIns="8282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Analyze data over multiple years for broader insights.</a:t>
          </a:r>
        </a:p>
      </dsp:txBody>
      <dsp:txXfrm>
        <a:off x="2404504" y="2674847"/>
        <a:ext cx="1610306" cy="966183"/>
      </dsp:txXfrm>
    </dsp:sp>
    <dsp:sp modelId="{DABDC700-FD4F-704D-8027-FDD5752030E8}">
      <dsp:nvSpPr>
        <dsp:cNvPr id="0" name=""/>
        <dsp:cNvSpPr/>
      </dsp:nvSpPr>
      <dsp:spPr>
        <a:xfrm>
          <a:off x="423827" y="4011401"/>
          <a:ext cx="1610306" cy="966183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906" tIns="82826" rIns="78906" bIns="8282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Test interventions to maintain activity during exams.</a:t>
          </a:r>
        </a:p>
      </dsp:txBody>
      <dsp:txXfrm>
        <a:off x="423827" y="4011401"/>
        <a:ext cx="1610306" cy="9661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8BBD1-C6DC-0E4F-BADF-F738FFE44565}">
      <dsp:nvSpPr>
        <dsp:cNvPr id="0" name=""/>
        <dsp:cNvSpPr/>
      </dsp:nvSpPr>
      <dsp:spPr>
        <a:xfrm>
          <a:off x="0" y="573683"/>
          <a:ext cx="2464593" cy="14787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Exam periods significantly impact physical activity.</a:t>
          </a:r>
        </a:p>
      </dsp:txBody>
      <dsp:txXfrm>
        <a:off x="0" y="573683"/>
        <a:ext cx="2464593" cy="1478756"/>
      </dsp:txXfrm>
    </dsp:sp>
    <dsp:sp modelId="{78F93071-5B8B-8044-9CB0-92A16BC948C7}">
      <dsp:nvSpPr>
        <dsp:cNvPr id="0" name=""/>
        <dsp:cNvSpPr/>
      </dsp:nvSpPr>
      <dsp:spPr>
        <a:xfrm>
          <a:off x="2711053" y="573683"/>
          <a:ext cx="2464593" cy="1478756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Maintaining physical activity during exams is vital for overall well-being.</a:t>
          </a:r>
        </a:p>
      </dsp:txBody>
      <dsp:txXfrm>
        <a:off x="2711053" y="573683"/>
        <a:ext cx="2464593" cy="1478756"/>
      </dsp:txXfrm>
    </dsp:sp>
    <dsp:sp modelId="{4B5F6DEE-CAF5-1E43-A3A8-D39334BF7093}">
      <dsp:nvSpPr>
        <dsp:cNvPr id="0" name=""/>
        <dsp:cNvSpPr/>
      </dsp:nvSpPr>
      <dsp:spPr>
        <a:xfrm>
          <a:off x="5422106" y="573683"/>
          <a:ext cx="2464593" cy="1478756"/>
        </a:xfrm>
        <a:prstGeom prst="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Recommendations:</a:t>
          </a:r>
        </a:p>
      </dsp:txBody>
      <dsp:txXfrm>
        <a:off x="5422106" y="573683"/>
        <a:ext cx="2464593" cy="1478756"/>
      </dsp:txXfrm>
    </dsp:sp>
    <dsp:sp modelId="{0E7C4E0A-40EA-3243-B82F-AD484801577D}">
      <dsp:nvSpPr>
        <dsp:cNvPr id="0" name=""/>
        <dsp:cNvSpPr/>
      </dsp:nvSpPr>
      <dsp:spPr>
        <a:xfrm>
          <a:off x="1355526" y="2298898"/>
          <a:ext cx="2464593" cy="1478756"/>
        </a:xfrm>
        <a:prstGeom prst="rec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* Take short walks or schedule light exercise during exams.</a:t>
          </a:r>
        </a:p>
      </dsp:txBody>
      <dsp:txXfrm>
        <a:off x="1355526" y="2298898"/>
        <a:ext cx="2464593" cy="1478756"/>
      </dsp:txXfrm>
    </dsp:sp>
    <dsp:sp modelId="{F84B9A52-1C06-414A-9DCF-4F9E350609F5}">
      <dsp:nvSpPr>
        <dsp:cNvPr id="0" name=""/>
        <dsp:cNvSpPr/>
      </dsp:nvSpPr>
      <dsp:spPr>
        <a:xfrm>
          <a:off x="4066579" y="2298898"/>
          <a:ext cx="2464593" cy="1478756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* Develop routines to balance study and physical activity.</a:t>
          </a:r>
        </a:p>
      </dsp:txBody>
      <dsp:txXfrm>
        <a:off x="4066579" y="2298898"/>
        <a:ext cx="2464593" cy="1478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27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26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6A1B86-DC99-46B9-B5AA-A7E928EA9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304FFE-74E9-4316-B822-F35A685E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71912" y="1562669"/>
            <a:ext cx="4227085" cy="2456597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tx1">
                    <a:lumMod val="85000"/>
                    <a:lumOff val="15000"/>
                  </a:schemeClr>
                </a:solidFill>
              </a:rPr>
              <a:t>Steps Analysis During Exam Periods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6981" y="4298722"/>
            <a:ext cx="3508565" cy="114888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Understanding the Impact of Exam Periods on Physical Activity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Tanyeli Irem Guven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DSA210</a:t>
            </a:r>
          </a:p>
        </p:txBody>
      </p:sp>
      <p:pic>
        <p:nvPicPr>
          <p:cNvPr id="5" name="Picture 4" descr="Hand holding a pen shading number on a sheet">
            <a:extLst>
              <a:ext uri="{FF2B5EF4-FFF2-40B4-BE49-F238E27FC236}">
                <a16:creationId xmlns:a16="http://schemas.microsoft.com/office/drawing/2014/main" id="{39E960B6-AEDC-18AB-91BA-F30709CDB2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286" r="13656" b="-1"/>
          <a:stretch/>
        </p:blipFill>
        <p:spPr>
          <a:xfrm>
            <a:off x="-5449" y="10"/>
            <a:ext cx="2677211" cy="6857990"/>
          </a:xfrm>
          <a:custGeom>
            <a:avLst/>
            <a:gdLst/>
            <a:ahLst/>
            <a:cxnLst/>
            <a:rect l="l" t="t" r="r" b="b"/>
            <a:pathLst>
              <a:path w="3569616" h="6858000">
                <a:moveTo>
                  <a:pt x="0" y="0"/>
                </a:moveTo>
                <a:lnTo>
                  <a:pt x="3119345" y="0"/>
                </a:lnTo>
                <a:lnTo>
                  <a:pt x="3123529" y="17226"/>
                </a:lnTo>
                <a:cubicBezTo>
                  <a:pt x="3124924" y="23927"/>
                  <a:pt x="3126075" y="29690"/>
                  <a:pt x="3127926" y="35733"/>
                </a:cubicBezTo>
                <a:cubicBezTo>
                  <a:pt x="3135983" y="55162"/>
                  <a:pt x="3152761" y="75163"/>
                  <a:pt x="3158476" y="86830"/>
                </a:cubicBezTo>
                <a:lnTo>
                  <a:pt x="3162217" y="105744"/>
                </a:lnTo>
                <a:lnTo>
                  <a:pt x="3166997" y="104727"/>
                </a:lnTo>
                <a:lnTo>
                  <a:pt x="3167793" y="111793"/>
                </a:lnTo>
                <a:lnTo>
                  <a:pt x="3168896" y="127609"/>
                </a:lnTo>
                <a:cubicBezTo>
                  <a:pt x="3170241" y="137435"/>
                  <a:pt x="3170795" y="164972"/>
                  <a:pt x="3173185" y="174906"/>
                </a:cubicBezTo>
                <a:cubicBezTo>
                  <a:pt x="3178510" y="177461"/>
                  <a:pt x="3181593" y="181749"/>
                  <a:pt x="3183238" y="187215"/>
                </a:cubicBezTo>
                <a:lnTo>
                  <a:pt x="3184145" y="199435"/>
                </a:lnTo>
                <a:lnTo>
                  <a:pt x="3200957" y="269529"/>
                </a:lnTo>
                <a:lnTo>
                  <a:pt x="3202491" y="279219"/>
                </a:lnTo>
                <a:lnTo>
                  <a:pt x="3206975" y="284221"/>
                </a:lnTo>
                <a:cubicBezTo>
                  <a:pt x="3208056" y="288198"/>
                  <a:pt x="3208241" y="299815"/>
                  <a:pt x="3208979" y="303078"/>
                </a:cubicBezTo>
                <a:cubicBezTo>
                  <a:pt x="3209786" y="303316"/>
                  <a:pt x="3210593" y="303555"/>
                  <a:pt x="3211400" y="303794"/>
                </a:cubicBezTo>
                <a:cubicBezTo>
                  <a:pt x="3215834" y="314048"/>
                  <a:pt x="3230882" y="352723"/>
                  <a:pt x="3235583" y="364595"/>
                </a:cubicBezTo>
                <a:cubicBezTo>
                  <a:pt x="3232098" y="367263"/>
                  <a:pt x="3238178" y="372307"/>
                  <a:pt x="3239601" y="375020"/>
                </a:cubicBezTo>
                <a:cubicBezTo>
                  <a:pt x="3237179" y="375617"/>
                  <a:pt x="3236854" y="382439"/>
                  <a:pt x="3239157" y="384290"/>
                </a:cubicBezTo>
                <a:cubicBezTo>
                  <a:pt x="3254070" y="431093"/>
                  <a:pt x="3227895" y="408920"/>
                  <a:pt x="3245230" y="435044"/>
                </a:cubicBezTo>
                <a:cubicBezTo>
                  <a:pt x="3246565" y="439781"/>
                  <a:pt x="3245820" y="443743"/>
                  <a:pt x="3244204" y="447282"/>
                </a:cubicBezTo>
                <a:lnTo>
                  <a:pt x="3240762" y="452630"/>
                </a:lnTo>
                <a:lnTo>
                  <a:pt x="3249093" y="471880"/>
                </a:lnTo>
                <a:cubicBezTo>
                  <a:pt x="3252174" y="481431"/>
                  <a:pt x="3254453" y="491548"/>
                  <a:pt x="3255857" y="501992"/>
                </a:cubicBezTo>
                <a:cubicBezTo>
                  <a:pt x="3250999" y="504682"/>
                  <a:pt x="3258622" y="512442"/>
                  <a:pt x="3260271" y="516223"/>
                </a:cubicBezTo>
                <a:cubicBezTo>
                  <a:pt x="3257006" y="516482"/>
                  <a:pt x="3255973" y="525173"/>
                  <a:pt x="3258865" y="528038"/>
                </a:cubicBezTo>
                <a:cubicBezTo>
                  <a:pt x="3274535" y="591283"/>
                  <a:pt x="3241762" y="557303"/>
                  <a:pt x="3262462" y="594499"/>
                </a:cubicBezTo>
                <a:cubicBezTo>
                  <a:pt x="3263816" y="600863"/>
                  <a:pt x="3262479" y="605795"/>
                  <a:pt x="3260024" y="610000"/>
                </a:cubicBezTo>
                <a:lnTo>
                  <a:pt x="3253721" y="617692"/>
                </a:lnTo>
                <a:lnTo>
                  <a:pt x="3256482" y="623204"/>
                </a:lnTo>
                <a:cubicBezTo>
                  <a:pt x="3258005" y="644600"/>
                  <a:pt x="3251476" y="651376"/>
                  <a:pt x="3259225" y="663365"/>
                </a:cubicBezTo>
                <a:cubicBezTo>
                  <a:pt x="3245876" y="682744"/>
                  <a:pt x="3258539" y="675670"/>
                  <a:pt x="3261631" y="689522"/>
                </a:cubicBezTo>
                <a:cubicBezTo>
                  <a:pt x="3265207" y="700373"/>
                  <a:pt x="3269507" y="679723"/>
                  <a:pt x="3271002" y="690492"/>
                </a:cubicBezTo>
                <a:cubicBezTo>
                  <a:pt x="3267989" y="702455"/>
                  <a:pt x="3279578" y="701125"/>
                  <a:pt x="3275760" y="713609"/>
                </a:cubicBezTo>
                <a:cubicBezTo>
                  <a:pt x="3266819" y="711239"/>
                  <a:pt x="3278954" y="737528"/>
                  <a:pt x="3271356" y="738880"/>
                </a:cubicBezTo>
                <a:cubicBezTo>
                  <a:pt x="3282938" y="748490"/>
                  <a:pt x="3269788" y="754591"/>
                  <a:pt x="3274016" y="768139"/>
                </a:cubicBezTo>
                <a:cubicBezTo>
                  <a:pt x="3278559" y="774347"/>
                  <a:pt x="3279560" y="778980"/>
                  <a:pt x="3275507" y="785654"/>
                </a:cubicBezTo>
                <a:cubicBezTo>
                  <a:pt x="3297514" y="814181"/>
                  <a:pt x="3277534" y="803670"/>
                  <a:pt x="3287024" y="831111"/>
                </a:cubicBezTo>
                <a:cubicBezTo>
                  <a:pt x="3296672" y="854655"/>
                  <a:pt x="3303659" y="881610"/>
                  <a:pt x="3324562" y="903604"/>
                </a:cubicBezTo>
                <a:cubicBezTo>
                  <a:pt x="3330338" y="907511"/>
                  <a:pt x="3333079" y="917872"/>
                  <a:pt x="3330682" y="926744"/>
                </a:cubicBezTo>
                <a:cubicBezTo>
                  <a:pt x="3330269" y="928269"/>
                  <a:pt x="3329716" y="929694"/>
                  <a:pt x="3329041" y="930971"/>
                </a:cubicBezTo>
                <a:cubicBezTo>
                  <a:pt x="3333270" y="950914"/>
                  <a:pt x="3351150" y="1023696"/>
                  <a:pt x="3356062" y="1046405"/>
                </a:cubicBezTo>
                <a:cubicBezTo>
                  <a:pt x="3349099" y="1048737"/>
                  <a:pt x="3362597" y="1059482"/>
                  <a:pt x="3358521" y="1067217"/>
                </a:cubicBezTo>
                <a:cubicBezTo>
                  <a:pt x="3354869" y="1072807"/>
                  <a:pt x="3358113" y="1077371"/>
                  <a:pt x="3358773" y="1082909"/>
                </a:cubicBezTo>
                <a:cubicBezTo>
                  <a:pt x="3356098" y="1090444"/>
                  <a:pt x="3363241" y="1113953"/>
                  <a:pt x="3367682" y="1119909"/>
                </a:cubicBezTo>
                <a:cubicBezTo>
                  <a:pt x="3382703" y="1133847"/>
                  <a:pt x="3374343" y="1168367"/>
                  <a:pt x="3385911" y="1180009"/>
                </a:cubicBezTo>
                <a:cubicBezTo>
                  <a:pt x="3387774" y="1184389"/>
                  <a:pt x="3388688" y="1188737"/>
                  <a:pt x="3389010" y="1193041"/>
                </a:cubicBezTo>
                <a:lnTo>
                  <a:pt x="3388572" y="1205179"/>
                </a:lnTo>
                <a:lnTo>
                  <a:pt x="3385768" y="1208811"/>
                </a:lnTo>
                <a:lnTo>
                  <a:pt x="3386975" y="1216129"/>
                </a:lnTo>
                <a:lnTo>
                  <a:pt x="3386647" y="1218271"/>
                </a:lnTo>
                <a:cubicBezTo>
                  <a:pt x="3386007" y="1222365"/>
                  <a:pt x="3385480" y="1226399"/>
                  <a:pt x="3385420" y="1230360"/>
                </a:cubicBezTo>
                <a:cubicBezTo>
                  <a:pt x="3400233" y="1224163"/>
                  <a:pt x="3387342" y="1263034"/>
                  <a:pt x="3398902" y="1251303"/>
                </a:cubicBezTo>
                <a:cubicBezTo>
                  <a:pt x="3401143" y="1271991"/>
                  <a:pt x="3411558" y="1255397"/>
                  <a:pt x="3402244" y="1281071"/>
                </a:cubicBezTo>
                <a:cubicBezTo>
                  <a:pt x="3416627" y="1312459"/>
                  <a:pt x="3415183" y="1363554"/>
                  <a:pt x="3435533" y="1387530"/>
                </a:cubicBezTo>
                <a:cubicBezTo>
                  <a:pt x="3428168" y="1384876"/>
                  <a:pt x="3423452" y="1398828"/>
                  <a:pt x="3427595" y="1407995"/>
                </a:cubicBezTo>
                <a:cubicBezTo>
                  <a:pt x="3398778" y="1398886"/>
                  <a:pt x="3455260" y="1443485"/>
                  <a:pt x="3436580" y="1453051"/>
                </a:cubicBezTo>
                <a:cubicBezTo>
                  <a:pt x="3454427" y="1452263"/>
                  <a:pt x="3487273" y="1492392"/>
                  <a:pt x="3473886" y="1513215"/>
                </a:cubicBezTo>
                <a:cubicBezTo>
                  <a:pt x="3479337" y="1543203"/>
                  <a:pt x="3495403" y="1563620"/>
                  <a:pt x="3491486" y="1595707"/>
                </a:cubicBezTo>
                <a:cubicBezTo>
                  <a:pt x="3493932" y="1596530"/>
                  <a:pt x="3496028" y="1598008"/>
                  <a:pt x="3497869" y="1599939"/>
                </a:cubicBezTo>
                <a:lnTo>
                  <a:pt x="3502453" y="1606503"/>
                </a:lnTo>
                <a:lnTo>
                  <a:pt x="3502232" y="1607846"/>
                </a:lnTo>
                <a:cubicBezTo>
                  <a:pt x="3502503" y="1613048"/>
                  <a:pt x="3503673" y="1615641"/>
                  <a:pt x="3505239" y="1617081"/>
                </a:cubicBezTo>
                <a:cubicBezTo>
                  <a:pt x="3505979" y="1617395"/>
                  <a:pt x="3506719" y="1617710"/>
                  <a:pt x="3507459" y="1618024"/>
                </a:cubicBezTo>
                <a:lnTo>
                  <a:pt x="3510011" y="1624022"/>
                </a:lnTo>
                <a:lnTo>
                  <a:pt x="3516358" y="1634929"/>
                </a:lnTo>
                <a:lnTo>
                  <a:pt x="3516308" y="1637821"/>
                </a:lnTo>
                <a:lnTo>
                  <a:pt x="3523955" y="1655598"/>
                </a:lnTo>
                <a:lnTo>
                  <a:pt x="3523473" y="1656247"/>
                </a:lnTo>
                <a:cubicBezTo>
                  <a:pt x="3522567" y="1658107"/>
                  <a:pt x="3522227" y="1660249"/>
                  <a:pt x="3523061" y="1663024"/>
                </a:cubicBezTo>
                <a:cubicBezTo>
                  <a:pt x="3513175" y="1664689"/>
                  <a:pt x="3520280" y="1667013"/>
                  <a:pt x="3523616" y="1675054"/>
                </a:cubicBezTo>
                <a:cubicBezTo>
                  <a:pt x="3509006" y="1679436"/>
                  <a:pt x="3523682" y="1698702"/>
                  <a:pt x="3517630" y="1707801"/>
                </a:cubicBezTo>
                <a:cubicBezTo>
                  <a:pt x="3520410" y="1713612"/>
                  <a:pt x="3523083" y="1719836"/>
                  <a:pt x="3525537" y="1726380"/>
                </a:cubicBezTo>
                <a:lnTo>
                  <a:pt x="3529903" y="1779986"/>
                </a:lnTo>
                <a:lnTo>
                  <a:pt x="3521468" y="1836998"/>
                </a:lnTo>
                <a:cubicBezTo>
                  <a:pt x="3522502" y="1857808"/>
                  <a:pt x="3519191" y="1876110"/>
                  <a:pt x="3523412" y="1893497"/>
                </a:cubicBezTo>
                <a:cubicBezTo>
                  <a:pt x="3520411" y="1900876"/>
                  <a:pt x="3519436" y="1907708"/>
                  <a:pt x="3525004" y="1913894"/>
                </a:cubicBezTo>
                <a:cubicBezTo>
                  <a:pt x="3524490" y="1933413"/>
                  <a:pt x="3517414" y="1938604"/>
                  <a:pt x="3523928" y="1950514"/>
                </a:cubicBezTo>
                <a:cubicBezTo>
                  <a:pt x="3512685" y="1962215"/>
                  <a:pt x="3517275" y="1962555"/>
                  <a:pt x="3521008" y="1967449"/>
                </a:cubicBezTo>
                <a:lnTo>
                  <a:pt x="3521297" y="1968163"/>
                </a:lnTo>
                <a:lnTo>
                  <a:pt x="3519686" y="1969768"/>
                </a:lnTo>
                <a:lnTo>
                  <a:pt x="3519089" y="1972904"/>
                </a:lnTo>
                <a:lnTo>
                  <a:pt x="3520122" y="1981289"/>
                </a:lnTo>
                <a:lnTo>
                  <a:pt x="3520948" y="1984413"/>
                </a:lnTo>
                <a:cubicBezTo>
                  <a:pt x="3521356" y="1986575"/>
                  <a:pt x="3521416" y="1988026"/>
                  <a:pt x="3521226" y="1989046"/>
                </a:cubicBezTo>
                <a:lnTo>
                  <a:pt x="3521092" y="1989171"/>
                </a:lnTo>
                <a:lnTo>
                  <a:pt x="3521624" y="1993492"/>
                </a:lnTo>
                <a:cubicBezTo>
                  <a:pt x="3522844" y="2000762"/>
                  <a:pt x="3524332" y="2007819"/>
                  <a:pt x="3525996" y="2014518"/>
                </a:cubicBezTo>
                <a:cubicBezTo>
                  <a:pt x="3518529" y="2020777"/>
                  <a:pt x="3529333" y="2045218"/>
                  <a:pt x="3514412" y="2043465"/>
                </a:cubicBezTo>
                <a:cubicBezTo>
                  <a:pt x="3516219" y="2052531"/>
                  <a:pt x="3522688" y="2057653"/>
                  <a:pt x="3512822" y="2055222"/>
                </a:cubicBezTo>
                <a:cubicBezTo>
                  <a:pt x="3513140" y="2058224"/>
                  <a:pt x="3512432" y="2060136"/>
                  <a:pt x="3511227" y="2061550"/>
                </a:cubicBezTo>
                <a:lnTo>
                  <a:pt x="3510645" y="2061975"/>
                </a:lnTo>
                <a:lnTo>
                  <a:pt x="3514907" y="2082129"/>
                </a:lnTo>
                <a:lnTo>
                  <a:pt x="3514347" y="2084880"/>
                </a:lnTo>
                <a:lnTo>
                  <a:pt x="3518565" y="2097919"/>
                </a:lnTo>
                <a:lnTo>
                  <a:pt x="3519976" y="2104707"/>
                </a:lnTo>
                <a:lnTo>
                  <a:pt x="3521958" y="2106519"/>
                </a:lnTo>
                <a:cubicBezTo>
                  <a:pt x="3523219" y="2108534"/>
                  <a:pt x="3523895" y="2111498"/>
                  <a:pt x="3523237" y="2116590"/>
                </a:cubicBezTo>
                <a:lnTo>
                  <a:pt x="3522786" y="2117790"/>
                </a:lnTo>
                <a:lnTo>
                  <a:pt x="3526064" y="2125947"/>
                </a:lnTo>
                <a:cubicBezTo>
                  <a:pt x="3527505" y="2128548"/>
                  <a:pt x="3529274" y="2130818"/>
                  <a:pt x="3531495" y="2132603"/>
                </a:cubicBezTo>
                <a:cubicBezTo>
                  <a:pt x="3522034" y="2161762"/>
                  <a:pt x="3533978" y="2187874"/>
                  <a:pt x="3533955" y="2218836"/>
                </a:cubicBezTo>
                <a:cubicBezTo>
                  <a:pt x="3517312" y="2233337"/>
                  <a:pt x="3542024" y="2285180"/>
                  <a:pt x="3559442" y="2291697"/>
                </a:cubicBezTo>
                <a:cubicBezTo>
                  <a:pt x="3544608" y="2292866"/>
                  <a:pt x="3567228" y="2330146"/>
                  <a:pt x="3568373" y="2340076"/>
                </a:cubicBezTo>
                <a:cubicBezTo>
                  <a:pt x="3568755" y="2343387"/>
                  <a:pt x="3566751" y="2343658"/>
                  <a:pt x="3560178" y="2338540"/>
                </a:cubicBezTo>
                <a:cubicBezTo>
                  <a:pt x="3562571" y="2349015"/>
                  <a:pt x="3555536" y="2360463"/>
                  <a:pt x="3548875" y="2354921"/>
                </a:cubicBezTo>
                <a:cubicBezTo>
                  <a:pt x="3564342" y="2386191"/>
                  <a:pt x="3553912" y="2434573"/>
                  <a:pt x="3562290" y="2470516"/>
                </a:cubicBezTo>
                <a:cubicBezTo>
                  <a:pt x="3548732" y="2491328"/>
                  <a:pt x="3561750" y="2479665"/>
                  <a:pt x="3560263" y="2500409"/>
                </a:cubicBezTo>
                <a:cubicBezTo>
                  <a:pt x="3573531" y="2493872"/>
                  <a:pt x="3554177" y="2525877"/>
                  <a:pt x="3569616" y="2525972"/>
                </a:cubicBezTo>
                <a:cubicBezTo>
                  <a:pt x="3568857" y="2529744"/>
                  <a:pt x="3567635" y="2533395"/>
                  <a:pt x="3566291" y="2537057"/>
                </a:cubicBezTo>
                <a:lnTo>
                  <a:pt x="3565595" y="2538979"/>
                </a:lnTo>
                <a:lnTo>
                  <a:pt x="3565471" y="2546483"/>
                </a:lnTo>
                <a:lnTo>
                  <a:pt x="3562111" y="2548822"/>
                </a:lnTo>
                <a:lnTo>
                  <a:pt x="3559542" y="2560277"/>
                </a:lnTo>
                <a:cubicBezTo>
                  <a:pt x="3559093" y="2564534"/>
                  <a:pt x="3559212" y="2569074"/>
                  <a:pt x="3560240" y="2574030"/>
                </a:cubicBezTo>
                <a:cubicBezTo>
                  <a:pt x="3567097" y="2585933"/>
                  <a:pt x="3560828" y="2605604"/>
                  <a:pt x="3562359" y="2622912"/>
                </a:cubicBezTo>
                <a:lnTo>
                  <a:pt x="3564740" y="2630748"/>
                </a:lnTo>
                <a:lnTo>
                  <a:pt x="3563214" y="2656947"/>
                </a:lnTo>
                <a:cubicBezTo>
                  <a:pt x="3563065" y="2664385"/>
                  <a:pt x="3563222" y="2672085"/>
                  <a:pt x="3563949" y="2680153"/>
                </a:cubicBezTo>
                <a:lnTo>
                  <a:pt x="3566383" y="2695058"/>
                </a:lnTo>
                <a:lnTo>
                  <a:pt x="3565385" y="2699075"/>
                </a:lnTo>
                <a:cubicBezTo>
                  <a:pt x="3565951" y="2705917"/>
                  <a:pt x="3570892" y="2714690"/>
                  <a:pt x="3565525" y="2714239"/>
                </a:cubicBezTo>
                <a:lnTo>
                  <a:pt x="3567847" y="2721812"/>
                </a:lnTo>
                <a:lnTo>
                  <a:pt x="3564077" y="2729693"/>
                </a:lnTo>
                <a:cubicBezTo>
                  <a:pt x="3563144" y="2730592"/>
                  <a:pt x="3562134" y="2731288"/>
                  <a:pt x="3561085" y="2731758"/>
                </a:cubicBezTo>
                <a:lnTo>
                  <a:pt x="3563149" y="2742418"/>
                </a:lnTo>
                <a:lnTo>
                  <a:pt x="3560661" y="2751437"/>
                </a:lnTo>
                <a:lnTo>
                  <a:pt x="3563126" y="2758989"/>
                </a:lnTo>
                <a:lnTo>
                  <a:pt x="3562876" y="2762207"/>
                </a:lnTo>
                <a:lnTo>
                  <a:pt x="3561866" y="2770236"/>
                </a:lnTo>
                <a:cubicBezTo>
                  <a:pt x="3561066" y="2774372"/>
                  <a:pt x="3560080" y="2779005"/>
                  <a:pt x="3559378" y="2784138"/>
                </a:cubicBezTo>
                <a:lnTo>
                  <a:pt x="3559178" y="2788436"/>
                </a:lnTo>
                <a:lnTo>
                  <a:pt x="3554648" y="2798068"/>
                </a:lnTo>
                <a:cubicBezTo>
                  <a:pt x="3551209" y="2805087"/>
                  <a:pt x="3548936" y="2810580"/>
                  <a:pt x="3551400" y="2816345"/>
                </a:cubicBezTo>
                <a:cubicBezTo>
                  <a:pt x="3547036" y="2826742"/>
                  <a:pt x="3533490" y="2834711"/>
                  <a:pt x="3538128" y="2849028"/>
                </a:cubicBezTo>
                <a:cubicBezTo>
                  <a:pt x="3531517" y="2845031"/>
                  <a:pt x="3538369" y="2865256"/>
                  <a:pt x="3532013" y="2868126"/>
                </a:cubicBezTo>
                <a:cubicBezTo>
                  <a:pt x="3526842" y="2869601"/>
                  <a:pt x="3527715" y="2876080"/>
                  <a:pt x="3526094" y="2881167"/>
                </a:cubicBezTo>
                <a:cubicBezTo>
                  <a:pt x="3520961" y="2885059"/>
                  <a:pt x="3517628" y="2910333"/>
                  <a:pt x="3518939" y="2918966"/>
                </a:cubicBezTo>
                <a:cubicBezTo>
                  <a:pt x="3525789" y="2943088"/>
                  <a:pt x="3505468" y="2964225"/>
                  <a:pt x="3510391" y="2983548"/>
                </a:cubicBezTo>
                <a:cubicBezTo>
                  <a:pt x="3510204" y="2988707"/>
                  <a:pt x="3509257" y="2993036"/>
                  <a:pt x="3507840" y="2996827"/>
                </a:cubicBezTo>
                <a:lnTo>
                  <a:pt x="3502741" y="3006379"/>
                </a:lnTo>
                <a:lnTo>
                  <a:pt x="3499028" y="3006971"/>
                </a:lnTo>
                <a:lnTo>
                  <a:pt x="3497157" y="3013976"/>
                </a:lnTo>
                <a:lnTo>
                  <a:pt x="3496053" y="3015450"/>
                </a:lnTo>
                <a:cubicBezTo>
                  <a:pt x="3493931" y="3018255"/>
                  <a:pt x="3491925" y="3021106"/>
                  <a:pt x="3490329" y="3024292"/>
                </a:cubicBezTo>
                <a:cubicBezTo>
                  <a:pt x="3504872" y="3031782"/>
                  <a:pt x="3479143" y="3052632"/>
                  <a:pt x="3493186" y="3052840"/>
                </a:cubicBezTo>
                <a:cubicBezTo>
                  <a:pt x="3486942" y="3071654"/>
                  <a:pt x="3501947" y="3066916"/>
                  <a:pt x="3484298" y="3080007"/>
                </a:cubicBezTo>
                <a:cubicBezTo>
                  <a:pt x="3483814" y="3117860"/>
                  <a:pt x="3462683" y="3158406"/>
                  <a:pt x="3469977" y="3195253"/>
                </a:cubicBezTo>
                <a:cubicBezTo>
                  <a:pt x="3464984" y="3186842"/>
                  <a:pt x="3455676" y="3194249"/>
                  <a:pt x="3455490" y="3205255"/>
                </a:cubicBezTo>
                <a:cubicBezTo>
                  <a:pt x="3435461" y="3173385"/>
                  <a:pt x="3464274" y="3257718"/>
                  <a:pt x="3445250" y="3249703"/>
                </a:cubicBezTo>
                <a:cubicBezTo>
                  <a:pt x="3460163" y="3264187"/>
                  <a:pt x="3471377" y="3324835"/>
                  <a:pt x="3452291" y="3330508"/>
                </a:cubicBezTo>
                <a:cubicBezTo>
                  <a:pt x="3445043" y="3359645"/>
                  <a:pt x="3450218" y="3389952"/>
                  <a:pt x="3434486" y="3412864"/>
                </a:cubicBezTo>
                <a:cubicBezTo>
                  <a:pt x="3436166" y="3415609"/>
                  <a:pt x="3437306" y="3418595"/>
                  <a:pt x="3438058" y="3421734"/>
                </a:cubicBezTo>
                <a:lnTo>
                  <a:pt x="3439245" y="3430986"/>
                </a:lnTo>
                <a:lnTo>
                  <a:pt x="3438541" y="3431897"/>
                </a:lnTo>
                <a:cubicBezTo>
                  <a:pt x="3436732" y="3436375"/>
                  <a:pt x="3436677" y="3439488"/>
                  <a:pt x="3437396" y="3441992"/>
                </a:cubicBezTo>
                <a:lnTo>
                  <a:pt x="3438843" y="3444647"/>
                </a:lnTo>
                <a:lnTo>
                  <a:pt x="3438591" y="3451712"/>
                </a:lnTo>
                <a:lnTo>
                  <a:pt x="3439527" y="3466008"/>
                </a:lnTo>
                <a:lnTo>
                  <a:pt x="3438357" y="3468331"/>
                </a:lnTo>
                <a:lnTo>
                  <a:pt x="3437674" y="3489343"/>
                </a:lnTo>
                <a:cubicBezTo>
                  <a:pt x="3437459" y="3489383"/>
                  <a:pt x="3437241" y="3489424"/>
                  <a:pt x="3437026" y="3489465"/>
                </a:cubicBezTo>
                <a:cubicBezTo>
                  <a:pt x="3435558" y="3490219"/>
                  <a:pt x="3434444" y="3491679"/>
                  <a:pt x="3434044" y="3494659"/>
                </a:cubicBezTo>
                <a:cubicBezTo>
                  <a:pt x="3425302" y="3487640"/>
                  <a:pt x="3430211" y="3495561"/>
                  <a:pt x="3429800" y="3504965"/>
                </a:cubicBezTo>
                <a:cubicBezTo>
                  <a:pt x="3416132" y="3496161"/>
                  <a:pt x="3420620" y="3524348"/>
                  <a:pt x="3412115" y="3526661"/>
                </a:cubicBezTo>
                <a:cubicBezTo>
                  <a:pt x="3412121" y="3533765"/>
                  <a:pt x="3411879" y="3541120"/>
                  <a:pt x="3411331" y="3548549"/>
                </a:cubicBezTo>
                <a:lnTo>
                  <a:pt x="3410824" y="3552872"/>
                </a:lnTo>
                <a:cubicBezTo>
                  <a:pt x="3410773" y="3552889"/>
                  <a:pt x="3410721" y="3552908"/>
                  <a:pt x="3410671" y="3552926"/>
                </a:cubicBezTo>
                <a:cubicBezTo>
                  <a:pt x="3410254" y="3553793"/>
                  <a:pt x="3409971" y="3555188"/>
                  <a:pt x="3409849" y="3557419"/>
                </a:cubicBezTo>
                <a:lnTo>
                  <a:pt x="3409902" y="3560756"/>
                </a:lnTo>
                <a:lnTo>
                  <a:pt x="3408918" y="3569144"/>
                </a:lnTo>
                <a:lnTo>
                  <a:pt x="3407623" y="3571810"/>
                </a:lnTo>
                <a:lnTo>
                  <a:pt x="3405729" y="3572549"/>
                </a:lnTo>
                <a:lnTo>
                  <a:pt x="3405835" y="3573359"/>
                </a:lnTo>
                <a:cubicBezTo>
                  <a:pt x="3408214" y="3579757"/>
                  <a:pt x="3412465" y="3582275"/>
                  <a:pt x="3399129" y="3587902"/>
                </a:cubicBezTo>
                <a:cubicBezTo>
                  <a:pt x="3402495" y="3602236"/>
                  <a:pt x="3394605" y="3603730"/>
                  <a:pt x="3389566" y="3621859"/>
                </a:cubicBezTo>
                <a:cubicBezTo>
                  <a:pt x="3393374" y="3630350"/>
                  <a:pt x="3390863" y="3636316"/>
                  <a:pt x="3386307" y="3641820"/>
                </a:cubicBezTo>
                <a:cubicBezTo>
                  <a:pt x="3386232" y="3660214"/>
                  <a:pt x="3378837" y="3675854"/>
                  <a:pt x="3374956" y="3695940"/>
                </a:cubicBezTo>
                <a:cubicBezTo>
                  <a:pt x="3378387" y="3718839"/>
                  <a:pt x="3365817" y="3728358"/>
                  <a:pt x="3361718" y="3749831"/>
                </a:cubicBezTo>
                <a:cubicBezTo>
                  <a:pt x="3370064" y="3770267"/>
                  <a:pt x="3350403" y="3763879"/>
                  <a:pt x="3344768" y="3774338"/>
                </a:cubicBezTo>
                <a:lnTo>
                  <a:pt x="3343985" y="3777418"/>
                </a:lnTo>
                <a:lnTo>
                  <a:pt x="3344520" y="3785849"/>
                </a:lnTo>
                <a:lnTo>
                  <a:pt x="3345162" y="3789023"/>
                </a:lnTo>
                <a:cubicBezTo>
                  <a:pt x="3345441" y="3791209"/>
                  <a:pt x="3345415" y="3792659"/>
                  <a:pt x="3345164" y="3793659"/>
                </a:cubicBezTo>
                <a:lnTo>
                  <a:pt x="3345024" y="3793774"/>
                </a:lnTo>
                <a:lnTo>
                  <a:pt x="3345300" y="3798119"/>
                </a:lnTo>
                <a:cubicBezTo>
                  <a:pt x="3346087" y="3805456"/>
                  <a:pt x="3347157" y="3812596"/>
                  <a:pt x="3348424" y="3819398"/>
                </a:cubicBezTo>
                <a:cubicBezTo>
                  <a:pt x="3340590" y="3825065"/>
                  <a:pt x="3349940" y="3850234"/>
                  <a:pt x="3335133" y="3847354"/>
                </a:cubicBezTo>
                <a:cubicBezTo>
                  <a:pt x="3336403" y="3856524"/>
                  <a:pt x="3342565" y="3862118"/>
                  <a:pt x="3332848" y="3858945"/>
                </a:cubicBezTo>
                <a:cubicBezTo>
                  <a:pt x="3332988" y="3861961"/>
                  <a:pt x="3332168" y="3863811"/>
                  <a:pt x="3330878" y="3865128"/>
                </a:cubicBezTo>
                <a:lnTo>
                  <a:pt x="3330273" y="3865510"/>
                </a:lnTo>
                <a:lnTo>
                  <a:pt x="3333337" y="3885908"/>
                </a:lnTo>
                <a:lnTo>
                  <a:pt x="3332616" y="3888608"/>
                </a:lnTo>
                <a:lnTo>
                  <a:pt x="3336057" y="3901916"/>
                </a:lnTo>
                <a:lnTo>
                  <a:pt x="3337066" y="3908785"/>
                </a:lnTo>
                <a:lnTo>
                  <a:pt x="3338940" y="3910739"/>
                </a:lnTo>
                <a:cubicBezTo>
                  <a:pt x="3340082" y="3912843"/>
                  <a:pt x="3340580" y="3915849"/>
                  <a:pt x="3339621" y="3920873"/>
                </a:cubicBezTo>
                <a:lnTo>
                  <a:pt x="3339102" y="3922032"/>
                </a:lnTo>
                <a:lnTo>
                  <a:pt x="3341891" y="3930408"/>
                </a:lnTo>
                <a:cubicBezTo>
                  <a:pt x="3343178" y="3933107"/>
                  <a:pt x="3344812" y="3935503"/>
                  <a:pt x="3346927" y="3937451"/>
                </a:cubicBezTo>
                <a:cubicBezTo>
                  <a:pt x="3335745" y="3965779"/>
                  <a:pt x="3346136" y="3992699"/>
                  <a:pt x="3344279" y="4023542"/>
                </a:cubicBezTo>
                <a:cubicBezTo>
                  <a:pt x="3347024" y="4058096"/>
                  <a:pt x="3350783" y="4081986"/>
                  <a:pt x="3351926" y="4104769"/>
                </a:cubicBezTo>
                <a:cubicBezTo>
                  <a:pt x="3353695" y="4115384"/>
                  <a:pt x="3359144" y="4193344"/>
                  <a:pt x="3352816" y="4187317"/>
                </a:cubicBezTo>
                <a:cubicBezTo>
                  <a:pt x="3366419" y="4219638"/>
                  <a:pt x="3351446" y="4239971"/>
                  <a:pt x="3357691" y="4276413"/>
                </a:cubicBezTo>
                <a:cubicBezTo>
                  <a:pt x="3342910" y="4296116"/>
                  <a:pt x="3356610" y="4285488"/>
                  <a:pt x="3353895" y="4306037"/>
                </a:cubicBezTo>
                <a:cubicBezTo>
                  <a:pt x="3367541" y="4300534"/>
                  <a:pt x="3346306" y="4330948"/>
                  <a:pt x="3361728" y="4332215"/>
                </a:cubicBezTo>
                <a:cubicBezTo>
                  <a:pt x="3360746" y="4335915"/>
                  <a:pt x="3359307" y="4339458"/>
                  <a:pt x="3357748" y="4343006"/>
                </a:cubicBezTo>
                <a:lnTo>
                  <a:pt x="3356941" y="4344866"/>
                </a:lnTo>
                <a:lnTo>
                  <a:pt x="3356370" y="4352332"/>
                </a:lnTo>
                <a:lnTo>
                  <a:pt x="3352876" y="4354407"/>
                </a:lnTo>
                <a:lnTo>
                  <a:pt x="3352683" y="4444689"/>
                </a:lnTo>
                <a:cubicBezTo>
                  <a:pt x="3355485" y="4452425"/>
                  <a:pt x="3356736" y="4477980"/>
                  <a:pt x="3352455" y="4483791"/>
                </a:cubicBezTo>
                <a:cubicBezTo>
                  <a:pt x="3351784" y="4489320"/>
                  <a:pt x="3353780" y="4495171"/>
                  <a:pt x="3349030" y="4498683"/>
                </a:cubicBezTo>
                <a:cubicBezTo>
                  <a:pt x="3346858" y="4510741"/>
                  <a:pt x="3341860" y="4538358"/>
                  <a:pt x="3339427" y="4556140"/>
                </a:cubicBezTo>
                <a:cubicBezTo>
                  <a:pt x="3342836" y="4560659"/>
                  <a:pt x="3341611" y="4566842"/>
                  <a:pt x="3339521" y="4574959"/>
                </a:cubicBezTo>
                <a:lnTo>
                  <a:pt x="3338246" y="4582576"/>
                </a:lnTo>
                <a:lnTo>
                  <a:pt x="3348539" y="4605460"/>
                </a:lnTo>
                <a:lnTo>
                  <a:pt x="3345760" y="4678575"/>
                </a:lnTo>
                <a:lnTo>
                  <a:pt x="3356250" y="4713574"/>
                </a:lnTo>
                <a:cubicBezTo>
                  <a:pt x="3358600" y="4727943"/>
                  <a:pt x="3359577" y="4741820"/>
                  <a:pt x="3361380" y="4755215"/>
                </a:cubicBezTo>
                <a:cubicBezTo>
                  <a:pt x="3363928" y="4785596"/>
                  <a:pt x="3347531" y="4766123"/>
                  <a:pt x="3361636" y="4803525"/>
                </a:cubicBezTo>
                <a:cubicBezTo>
                  <a:pt x="3356254" y="4807867"/>
                  <a:pt x="3356117" y="4812705"/>
                  <a:pt x="3358957" y="4820729"/>
                </a:cubicBezTo>
                <a:cubicBezTo>
                  <a:pt x="3359783" y="4835507"/>
                  <a:pt x="3345952" y="4834947"/>
                  <a:pt x="3354635" y="4849546"/>
                </a:cubicBezTo>
                <a:cubicBezTo>
                  <a:pt x="3350894" y="4848362"/>
                  <a:pt x="3350351" y="4855411"/>
                  <a:pt x="3349759" y="4861941"/>
                </a:cubicBezTo>
                <a:lnTo>
                  <a:pt x="3347368" y="4866228"/>
                </a:lnTo>
                <a:lnTo>
                  <a:pt x="3358408" y="4889535"/>
                </a:lnTo>
                <a:cubicBezTo>
                  <a:pt x="3373705" y="4931282"/>
                  <a:pt x="3382233" y="4982216"/>
                  <a:pt x="3393319" y="5017998"/>
                </a:cubicBezTo>
                <a:cubicBezTo>
                  <a:pt x="3368256" y="5040241"/>
                  <a:pt x="3392200" y="5029364"/>
                  <a:pt x="3389184" y="5055049"/>
                </a:cubicBezTo>
                <a:cubicBezTo>
                  <a:pt x="3413510" y="5050695"/>
                  <a:pt x="3377700" y="5085342"/>
                  <a:pt x="3405892" y="5089973"/>
                </a:cubicBezTo>
                <a:cubicBezTo>
                  <a:pt x="3404451" y="5094499"/>
                  <a:pt x="3402165" y="5098741"/>
                  <a:pt x="3399662" y="5102960"/>
                </a:cubicBezTo>
                <a:lnTo>
                  <a:pt x="3398363" y="5105176"/>
                </a:lnTo>
                <a:lnTo>
                  <a:pt x="3398026" y="5114590"/>
                </a:lnTo>
                <a:lnTo>
                  <a:pt x="3391859" y="5116550"/>
                </a:lnTo>
                <a:lnTo>
                  <a:pt x="3386999" y="5130226"/>
                </a:lnTo>
                <a:cubicBezTo>
                  <a:pt x="3386119" y="5135455"/>
                  <a:pt x="3386267" y="5141205"/>
                  <a:pt x="3388073" y="5147747"/>
                </a:cubicBezTo>
                <a:cubicBezTo>
                  <a:pt x="3400425" y="5164741"/>
                  <a:pt x="3388688" y="5187675"/>
                  <a:pt x="3391234" y="5209919"/>
                </a:cubicBezTo>
                <a:lnTo>
                  <a:pt x="3395469" y="5220481"/>
                </a:lnTo>
                <a:lnTo>
                  <a:pt x="3392518" y="5250830"/>
                </a:lnTo>
                <a:lnTo>
                  <a:pt x="3393800" y="5252877"/>
                </a:lnTo>
                <a:cubicBezTo>
                  <a:pt x="3393941" y="5258188"/>
                  <a:pt x="3392357" y="5268832"/>
                  <a:pt x="3393361" y="5282697"/>
                </a:cubicBezTo>
                <a:lnTo>
                  <a:pt x="3399825" y="5336059"/>
                </a:lnTo>
                <a:lnTo>
                  <a:pt x="3392824" y="5344884"/>
                </a:lnTo>
                <a:lnTo>
                  <a:pt x="3389277" y="5345998"/>
                </a:lnTo>
                <a:lnTo>
                  <a:pt x="3390946" y="5360636"/>
                </a:lnTo>
                <a:lnTo>
                  <a:pt x="3386366" y="5371486"/>
                </a:lnTo>
                <a:lnTo>
                  <a:pt x="3390662" y="5381496"/>
                </a:lnTo>
                <a:lnTo>
                  <a:pt x="3388199" y="5395290"/>
                </a:lnTo>
                <a:cubicBezTo>
                  <a:pt x="3386677" y="5400263"/>
                  <a:pt x="3384810" y="5405812"/>
                  <a:pt x="3383455" y="5412069"/>
                </a:cubicBezTo>
                <a:lnTo>
                  <a:pt x="3376345" y="5426008"/>
                </a:lnTo>
                <a:lnTo>
                  <a:pt x="3374012" y="5448470"/>
                </a:lnTo>
                <a:cubicBezTo>
                  <a:pt x="3372358" y="5465848"/>
                  <a:pt x="3370199" y="5482458"/>
                  <a:pt x="3365299" y="5498771"/>
                </a:cubicBezTo>
                <a:cubicBezTo>
                  <a:pt x="3368242" y="5512292"/>
                  <a:pt x="3368289" y="5524931"/>
                  <a:pt x="3358774" y="5536815"/>
                </a:cubicBezTo>
                <a:cubicBezTo>
                  <a:pt x="3355554" y="5573082"/>
                  <a:pt x="3364982" y="5582256"/>
                  <a:pt x="3352897" y="5604851"/>
                </a:cubicBezTo>
                <a:cubicBezTo>
                  <a:pt x="3357655" y="5611851"/>
                  <a:pt x="3360065" y="5616619"/>
                  <a:pt x="3360918" y="5620215"/>
                </a:cubicBezTo>
                <a:cubicBezTo>
                  <a:pt x="3363482" y="5631010"/>
                  <a:pt x="3352061" y="5631235"/>
                  <a:pt x="3348145" y="5649365"/>
                </a:cubicBezTo>
                <a:cubicBezTo>
                  <a:pt x="3342329" y="5668683"/>
                  <a:pt x="3336842" y="5635583"/>
                  <a:pt x="3334135" y="5654076"/>
                </a:cubicBezTo>
                <a:cubicBezTo>
                  <a:pt x="3338089" y="5673079"/>
                  <a:pt x="3320876" y="5674673"/>
                  <a:pt x="3326011" y="5694285"/>
                </a:cubicBezTo>
                <a:cubicBezTo>
                  <a:pt x="3339441" y="5687377"/>
                  <a:pt x="3320185" y="5735320"/>
                  <a:pt x="3331448" y="5735077"/>
                </a:cubicBezTo>
                <a:cubicBezTo>
                  <a:pt x="3313758" y="5754960"/>
                  <a:pt x="3333086" y="5760823"/>
                  <a:pt x="3326180" y="5784860"/>
                </a:cubicBezTo>
                <a:cubicBezTo>
                  <a:pt x="3319129" y="5796737"/>
                  <a:pt x="3317432" y="5804806"/>
                  <a:pt x="3323175" y="5814629"/>
                </a:cubicBezTo>
                <a:cubicBezTo>
                  <a:pt x="3289103" y="5869565"/>
                  <a:pt x="3319352" y="5845410"/>
                  <a:pt x="3303983" y="5894405"/>
                </a:cubicBezTo>
                <a:lnTo>
                  <a:pt x="3302615" y="5898375"/>
                </a:lnTo>
                <a:lnTo>
                  <a:pt x="3305988" y="5914019"/>
                </a:lnTo>
                <a:cubicBezTo>
                  <a:pt x="3306566" y="5914416"/>
                  <a:pt x="3307142" y="5914813"/>
                  <a:pt x="3307720" y="5915209"/>
                </a:cubicBezTo>
                <a:lnTo>
                  <a:pt x="3288942" y="5962966"/>
                </a:lnTo>
                <a:lnTo>
                  <a:pt x="3289995" y="5969791"/>
                </a:lnTo>
                <a:lnTo>
                  <a:pt x="3273219" y="6000303"/>
                </a:lnTo>
                <a:lnTo>
                  <a:pt x="3266971" y="6016394"/>
                </a:lnTo>
                <a:lnTo>
                  <a:pt x="3258268" y="6034498"/>
                </a:lnTo>
                <a:lnTo>
                  <a:pt x="3262376" y="6046147"/>
                </a:lnTo>
                <a:cubicBezTo>
                  <a:pt x="3269023" y="6073717"/>
                  <a:pt x="3250846" y="6118951"/>
                  <a:pt x="3274161" y="6127097"/>
                </a:cubicBezTo>
                <a:cubicBezTo>
                  <a:pt x="3261055" y="6140796"/>
                  <a:pt x="3284255" y="6151240"/>
                  <a:pt x="3287116" y="6165061"/>
                </a:cubicBezTo>
                <a:cubicBezTo>
                  <a:pt x="3278972" y="6176795"/>
                  <a:pt x="3286959" y="6181809"/>
                  <a:pt x="3289289" y="6191816"/>
                </a:cubicBezTo>
                <a:cubicBezTo>
                  <a:pt x="3284123" y="6196765"/>
                  <a:pt x="3284941" y="6205311"/>
                  <a:pt x="3291517" y="6207797"/>
                </a:cubicBezTo>
                <a:cubicBezTo>
                  <a:pt x="3306003" y="6202672"/>
                  <a:pt x="3300501" y="6232914"/>
                  <a:pt x="3310808" y="6234442"/>
                </a:cubicBezTo>
                <a:cubicBezTo>
                  <a:pt x="3314005" y="6251566"/>
                  <a:pt x="3305763" y="6327405"/>
                  <a:pt x="3322832" y="6339012"/>
                </a:cubicBezTo>
                <a:cubicBezTo>
                  <a:pt x="3332735" y="6373401"/>
                  <a:pt x="3309981" y="6425589"/>
                  <a:pt x="3311360" y="6440393"/>
                </a:cubicBezTo>
                <a:cubicBezTo>
                  <a:pt x="3282540" y="6457108"/>
                  <a:pt x="3365374" y="6523495"/>
                  <a:pt x="3370963" y="6586374"/>
                </a:cubicBezTo>
                <a:cubicBezTo>
                  <a:pt x="3368621" y="6595055"/>
                  <a:pt x="3368943" y="6599590"/>
                  <a:pt x="3375863" y="6601412"/>
                </a:cubicBezTo>
                <a:cubicBezTo>
                  <a:pt x="3380798" y="6617525"/>
                  <a:pt x="3389212" y="6649404"/>
                  <a:pt x="3400578" y="6683057"/>
                </a:cubicBezTo>
                <a:cubicBezTo>
                  <a:pt x="3408645" y="6705148"/>
                  <a:pt x="3410628" y="6805370"/>
                  <a:pt x="3417831" y="6852700"/>
                </a:cubicBezTo>
                <a:lnTo>
                  <a:pt x="341892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This project analyzes daily step counts to understand how physical activity changes during exam periods. It compares step counts </a:t>
            </a:r>
            <a:r>
              <a:rPr lang="en-US" dirty="0"/>
              <a:t>at </a:t>
            </a:r>
            <a:r>
              <a:rPr dirty="0"/>
              <a:t>exam</a:t>
            </a:r>
            <a:r>
              <a:rPr lang="en-US" dirty="0"/>
              <a:t> days</a:t>
            </a:r>
            <a:r>
              <a:rPr dirty="0"/>
              <a:t> to regular days, aiming to identify patterns and correlations that reflect the impact of stress and time constraints.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299" y="548464"/>
            <a:ext cx="5098906" cy="1675623"/>
          </a:xfrm>
        </p:spPr>
        <p:txBody>
          <a:bodyPr anchor="b">
            <a:normAutofit/>
          </a:bodyPr>
          <a:lstStyle/>
          <a:p>
            <a:r>
              <a:rPr lang="en-US" sz="3500"/>
              <a:t>Data 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7AC85F-576B-104A-FE90-3701BF4F16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987" r="53379" b="-1"/>
          <a:stretch/>
        </p:blipFill>
        <p:spPr>
          <a:xfrm>
            <a:off x="20" y="10"/>
            <a:ext cx="3147352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74D675-6328-5E34-44B0-7CAE63755C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140072"/>
              </p:ext>
            </p:extLst>
          </p:nvPr>
        </p:nvGraphicFramePr>
        <p:xfrm>
          <a:off x="3415300" y="2409830"/>
          <a:ext cx="5098904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207B1A-8B6A-4564-B822-083C35DF45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402015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Analysis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76C1B8D-46B4-5C12-1DBE-A48B710FFD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931" y="-99515"/>
            <a:ext cx="8229600" cy="1143000"/>
          </a:xfrm>
        </p:spPr>
        <p:txBody>
          <a:bodyPr/>
          <a:lstStyle/>
          <a:p>
            <a:r>
              <a:rPr lang="en-US" dirty="0"/>
              <a:t>Visualizations</a:t>
            </a: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248E4095-F496-4FD9-1772-E12593D897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554133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graph of steps in steps&#10;&#10;Description automatically generated">
            <a:extLst>
              <a:ext uri="{FF2B5EF4-FFF2-40B4-BE49-F238E27FC236}">
                <a16:creationId xmlns:a16="http://schemas.microsoft.com/office/drawing/2014/main" id="{F9F410EB-F3CB-F132-198A-68D3B5CBD9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238" y="744636"/>
            <a:ext cx="3137291" cy="2156888"/>
          </a:xfrm>
          <a:prstGeom prst="rect">
            <a:avLst/>
          </a:prstGeom>
        </p:spPr>
      </p:pic>
      <p:pic>
        <p:nvPicPr>
          <p:cNvPr id="8" name="Picture 7" descr="A green graph with numbers and a green line&#10;&#10;Description automatically generated with medium confidence">
            <a:extLst>
              <a:ext uri="{FF2B5EF4-FFF2-40B4-BE49-F238E27FC236}">
                <a16:creationId xmlns:a16="http://schemas.microsoft.com/office/drawing/2014/main" id="{BBD360D6-3910-0FA2-68AA-988199F4A8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3472" y="817630"/>
            <a:ext cx="3309825" cy="1961667"/>
          </a:xfrm>
          <a:prstGeom prst="rect">
            <a:avLst/>
          </a:prstGeom>
        </p:spPr>
      </p:pic>
      <p:pic>
        <p:nvPicPr>
          <p:cNvPr id="31" name="Picture 30" descr="A graph with blue and black boxes&#10;&#10;Description automatically generated">
            <a:extLst>
              <a:ext uri="{FF2B5EF4-FFF2-40B4-BE49-F238E27FC236}">
                <a16:creationId xmlns:a16="http://schemas.microsoft.com/office/drawing/2014/main" id="{1E26F287-FFEF-3524-415E-977DCD9278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0794" y="3061600"/>
            <a:ext cx="2797643" cy="1897209"/>
          </a:xfrm>
          <a:prstGeom prst="rect">
            <a:avLst/>
          </a:prstGeom>
        </p:spPr>
      </p:pic>
      <p:pic>
        <p:nvPicPr>
          <p:cNvPr id="34" name="Picture 33" descr="A graph showing a number of steps&#10;&#10;Description automatically generated">
            <a:extLst>
              <a:ext uri="{FF2B5EF4-FFF2-40B4-BE49-F238E27FC236}">
                <a16:creationId xmlns:a16="http://schemas.microsoft.com/office/drawing/2014/main" id="{B4D9BBD1-8F0D-AE11-0CDA-E0B6637B7F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07375" y="4896333"/>
            <a:ext cx="3529250" cy="1961667"/>
          </a:xfrm>
          <a:prstGeom prst="rect">
            <a:avLst/>
          </a:prstGeom>
        </p:spPr>
      </p:pic>
      <p:pic>
        <p:nvPicPr>
          <p:cNvPr id="36" name="Picture 35" descr="A graph of a step&#10;&#10;Description automatically generated with medium confidence">
            <a:extLst>
              <a:ext uri="{FF2B5EF4-FFF2-40B4-BE49-F238E27FC236}">
                <a16:creationId xmlns:a16="http://schemas.microsoft.com/office/drawing/2014/main" id="{3ED32A1B-538F-903D-E165-FA6898383F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16019" y="2901524"/>
            <a:ext cx="3485100" cy="21833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Findings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C2E636-A737-43D9-1257-AE0EA81A33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966075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097280"/>
            <a:ext cx="2847230" cy="4666207"/>
          </a:xfrm>
        </p:spPr>
        <p:txBody>
          <a:bodyPr anchor="ctr">
            <a:normAutofit/>
          </a:bodyPr>
          <a:lstStyle/>
          <a:p>
            <a:r>
              <a:rPr lang="en-US" sz="4200"/>
              <a:t>Limitations and Future Work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932" y="5945955"/>
            <a:ext cx="9082028" cy="525780"/>
            <a:chOff x="82576" y="5945955"/>
            <a:chExt cx="12109423" cy="525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38A734-A1E1-48D7-77C0-1B0005266E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935566"/>
              </p:ext>
            </p:extLst>
          </p:nvPr>
        </p:nvGraphicFramePr>
        <p:xfrm>
          <a:off x="4073652" y="1014153"/>
          <a:ext cx="4438638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044170-0F8A-826B-4957-1A56DD905E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B53533-51E4-E63D-6D45-84B24DBBE0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564074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364</Words>
  <Application>Microsoft Macintosh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Steps Analysis During Exam Periods</vt:lpstr>
      <vt:lpstr>Introduction</vt:lpstr>
      <vt:lpstr>Data Sources</vt:lpstr>
      <vt:lpstr>Methodology</vt:lpstr>
      <vt:lpstr>Statistical Analysis</vt:lpstr>
      <vt:lpstr>Visualizations</vt:lpstr>
      <vt:lpstr>Findings</vt:lpstr>
      <vt:lpstr>Limitations and Future Work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Steps Analysis During Exam Periods</dc:title>
  <dc:subject/>
  <dc:creator/>
  <cp:keywords/>
  <dc:description>generated using python-pptx</dc:description>
  <cp:lastModifiedBy>Tanyeli İrem Güven</cp:lastModifiedBy>
  <cp:revision>2</cp:revision>
  <dcterms:created xsi:type="dcterms:W3CDTF">2013-01-27T09:14:16Z</dcterms:created>
  <dcterms:modified xsi:type="dcterms:W3CDTF">2025-01-10T13:13:00Z</dcterms:modified>
  <cp:category/>
</cp:coreProperties>
</file>