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9" r:id="rId4"/>
    <p:sldId id="260" r:id="rId5"/>
    <p:sldId id="257" r:id="rId6"/>
    <p:sldId id="261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4312920" y="3953510"/>
            <a:ext cx="35883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6600"/>
              <a:t>Startups</a:t>
            </a:r>
            <a:endParaRPr lang="" altLang="en-US" sz="6600"/>
          </a:p>
        </p:txBody>
      </p:sp>
      <p:pic>
        <p:nvPicPr>
          <p:cNvPr id="5" name="Picture 4" descr="logo"/>
          <p:cNvPicPr>
            <a:picLocks noChangeAspect="true"/>
          </p:cNvPicPr>
          <p:nvPr/>
        </p:nvPicPr>
        <p:blipFill>
          <a:blip r:embed="rId1"/>
          <a:srcRect l="7001" t="29157" r="5529" b="26094"/>
          <a:stretch>
            <a:fillRect/>
          </a:stretch>
        </p:blipFill>
        <p:spPr>
          <a:xfrm>
            <a:off x="4188460" y="1724025"/>
            <a:ext cx="3837305" cy="19634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20-10-23 13-05-38"/>
          <p:cNvPicPr>
            <a:picLocks noChangeAspect="true"/>
          </p:cNvPicPr>
          <p:nvPr/>
        </p:nvPicPr>
        <p:blipFill>
          <a:blip r:embed="rId1"/>
          <a:srcRect l="4265" t="8366" r="5271" b="3784"/>
          <a:stretch>
            <a:fillRect/>
          </a:stretch>
        </p:blipFill>
        <p:spPr>
          <a:xfrm>
            <a:off x="27305" y="62230"/>
            <a:ext cx="12127865" cy="66211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 Box 7"/>
          <p:cNvSpPr txBox="true"/>
          <p:nvPr/>
        </p:nvSpPr>
        <p:spPr>
          <a:xfrm>
            <a:off x="2917190" y="1787525"/>
            <a:ext cx="569658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400" b="1"/>
              <a:t>Developers Community Composition</a:t>
            </a:r>
            <a:endParaRPr lang="" altLang="en-US" sz="2400"/>
          </a:p>
          <a:p>
            <a:pPr algn="ctr"/>
            <a:endParaRPr lang="" altLang="en-US" sz="2400"/>
          </a:p>
          <a:p>
            <a:r>
              <a:rPr lang="" altLang="en-US" sz="2400"/>
              <a:t>1. Individual Developers (Freelancers)</a:t>
            </a:r>
            <a:endParaRPr lang="" altLang="en-US" sz="2400"/>
          </a:p>
          <a:p>
            <a:endParaRPr lang="" altLang="en-US" sz="2400"/>
          </a:p>
          <a:p>
            <a:r>
              <a:rPr lang="" altLang="en-US" sz="2400"/>
              <a:t>2. Development Groups/Teams </a:t>
            </a:r>
            <a:endParaRPr lang="" altLang="en-US" sz="2400"/>
          </a:p>
          <a:p>
            <a:endParaRPr lang="" altLang="en-US" sz="2400"/>
          </a:p>
          <a:p>
            <a:r>
              <a:rPr lang="" altLang="en-US" sz="2400"/>
              <a:t>3. Companies/Businesses</a:t>
            </a:r>
            <a:endParaRPr lang="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1314450" y="1308735"/>
            <a:ext cx="93173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3600"/>
              <a:t>TDC Goals</a:t>
            </a:r>
            <a:endParaRPr lang="" altLang="en-US" sz="3600"/>
          </a:p>
          <a:p>
            <a:pPr algn="ctr"/>
            <a:r>
              <a:rPr lang="" altLang="en-US" sz="3600"/>
              <a:t>(Collaboration over Competition)</a:t>
            </a:r>
            <a:endParaRPr lang="" altLang="en-US" sz="3600"/>
          </a:p>
          <a:p>
            <a:endParaRPr lang="" altLang="en-US" sz="2000"/>
          </a:p>
          <a:p>
            <a:r>
              <a:rPr lang="" altLang="en-US" sz="2000"/>
              <a:t>- Have a community that can deliver quality and maintenable services in and out the country</a:t>
            </a:r>
            <a:endParaRPr lang="" altLang="en-US" sz="2000"/>
          </a:p>
          <a:p>
            <a:endParaRPr lang="" altLang="en-US" sz="2000"/>
          </a:p>
          <a:p>
            <a:r>
              <a:rPr lang="en-US" altLang="en-US" sz="2000">
                <a:sym typeface="+mn-ea"/>
              </a:rPr>
              <a:t>- Have a community driven approach to capturing tenders (specifically inside the country)</a:t>
            </a:r>
            <a:endParaRPr lang="en-US" altLang="en-US" sz="2000"/>
          </a:p>
          <a:p>
            <a:endParaRPr lang="" altLang="en-US" sz="2000"/>
          </a:p>
          <a:p>
            <a:r>
              <a:rPr lang="" altLang="en-US" sz="2000"/>
              <a:t>- Help community members build profitable and sustaible business solutions and/or services spanning multiple doctrines  </a:t>
            </a:r>
            <a:endParaRPr lang="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1280795" y="59690"/>
            <a:ext cx="9317355" cy="7047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3600"/>
              <a:t>Today’s Discussion Goal</a:t>
            </a:r>
            <a:endParaRPr lang="en-US" altLang="en-US" sz="3600"/>
          </a:p>
          <a:p>
            <a:pPr algn="ctr"/>
            <a:r>
              <a:rPr lang="" altLang="en-US" sz="3600"/>
              <a:t>(</a:t>
            </a:r>
            <a:r>
              <a:rPr lang="en-US" altLang="en-US" sz="3600"/>
              <a:t>Collaboration over Competition</a:t>
            </a:r>
            <a:r>
              <a:rPr lang="" altLang="en-US" sz="3600"/>
              <a:t>)</a:t>
            </a:r>
            <a:endParaRPr lang="en-US" altLang="en-US" sz="3600"/>
          </a:p>
          <a:p>
            <a:endParaRPr lang="en-US" altLang="en-US" sz="2000"/>
          </a:p>
          <a:p>
            <a:r>
              <a:rPr lang="" altLang="en-US" sz="2000"/>
              <a:t>Have some what a vague plan of how we are going to help . . .</a:t>
            </a:r>
            <a:endParaRPr lang="" altLang="en-US" sz="2000"/>
          </a:p>
          <a:p>
            <a:endParaRPr lang="en-US" altLang="en-US" sz="2000"/>
          </a:p>
          <a:p>
            <a:r>
              <a:rPr lang="en-US" altLang="en-US" sz="2000"/>
              <a:t>- </a:t>
            </a:r>
            <a:r>
              <a:rPr lang="" sz="2000"/>
              <a:t>O</a:t>
            </a:r>
            <a:r>
              <a:rPr lang="" altLang="en-US" sz="2000"/>
              <a:t>ur </a:t>
            </a:r>
            <a:r>
              <a:rPr lang="en-US" altLang="en-US" sz="2000"/>
              <a:t>communit</a:t>
            </a:r>
            <a:r>
              <a:rPr lang="" altLang="en-US" sz="2000"/>
              <a:t>y’s startups</a:t>
            </a:r>
            <a:r>
              <a:rPr lang="en-US" altLang="en-US" sz="2000"/>
              <a:t> </a:t>
            </a:r>
            <a:r>
              <a:rPr lang="" altLang="en-US" sz="2000"/>
              <a:t>so that they </a:t>
            </a:r>
            <a:r>
              <a:rPr lang="en-US" altLang="en-US" sz="2000"/>
              <a:t>can deliver quality and maintenable services in and out the country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>
                <a:sym typeface="+mn-ea"/>
              </a:rPr>
              <a:t>- </a:t>
            </a:r>
            <a:r>
              <a:rPr lang="" altLang="en-US" sz="2000">
                <a:sym typeface="+mn-ea"/>
              </a:rPr>
              <a:t>C</a:t>
            </a:r>
            <a:r>
              <a:rPr lang="" altLang="en-US" sz="2000">
                <a:sym typeface="+mn-ea"/>
              </a:rPr>
              <a:t>ommunity members who are business starters get their startups on their feet</a:t>
            </a:r>
            <a:endParaRPr lang="" altLang="en-US" sz="2000">
              <a:sym typeface="+mn-ea"/>
            </a:endParaRPr>
          </a:p>
          <a:p>
            <a:r>
              <a:rPr lang="" altLang="en-US" sz="2000">
                <a:sym typeface="+mn-ea"/>
              </a:rPr>
              <a:t>  [</a:t>
            </a:r>
            <a:endParaRPr lang="" altLang="en-US" sz="2000">
              <a:sym typeface="+mn-ea"/>
            </a:endParaRPr>
          </a:p>
          <a:p>
            <a:r>
              <a:rPr lang="" altLang="en-US" sz="2000">
                <a:sym typeface="+mn-ea"/>
              </a:rPr>
              <a:t>     Identify { - Ideas, - Startups, - Organisations }</a:t>
            </a:r>
            <a:endParaRPr lang="" altLang="en-US" sz="2000">
              <a:sym typeface="+mn-ea"/>
            </a:endParaRPr>
          </a:p>
          <a:p>
            <a:r>
              <a:rPr lang="" altLang="en-US" sz="2000">
                <a:sym typeface="+mn-ea"/>
              </a:rPr>
              <a:t>     Drive Community Ideas { - Community Idea }</a:t>
            </a:r>
            <a:endParaRPr lang="" altLang="en-US" sz="2000">
              <a:sym typeface="+mn-ea"/>
            </a:endParaRPr>
          </a:p>
          <a:p>
            <a:r>
              <a:rPr lang="" altLang="en-US" sz="2000">
                <a:sym typeface="+mn-ea"/>
              </a:rPr>
              <a:t>      </a:t>
            </a:r>
            <a:endParaRPr lang="" altLang="en-US" sz="2000">
              <a:sym typeface="+mn-ea"/>
            </a:endParaRPr>
          </a:p>
          <a:p>
            <a:r>
              <a:rPr lang="" altLang="en-US" sz="2000">
                <a:sym typeface="+mn-ea"/>
              </a:rPr>
              <a:t>  ]</a:t>
            </a:r>
            <a:endParaRPr lang="" altLang="en-US" sz="2000">
              <a:sym typeface="+mn-ea"/>
            </a:endParaRPr>
          </a:p>
          <a:p>
            <a:endParaRPr lang="en-US" altLang="en-US" sz="2000"/>
          </a:p>
          <a:p>
            <a:r>
              <a:rPr lang="en-US" altLang="en-US" sz="2000"/>
              <a:t>- </a:t>
            </a:r>
            <a:r>
              <a:rPr lang="" altLang="en-US" sz="2000"/>
              <a:t>O</a:t>
            </a:r>
            <a:r>
              <a:rPr lang="" altLang="en-US" sz="2000"/>
              <a:t>ur </a:t>
            </a:r>
            <a:r>
              <a:rPr lang="en-US" altLang="en-US" sz="2000"/>
              <a:t>community </a:t>
            </a:r>
            <a:r>
              <a:rPr lang="" altLang="en-US" sz="2000"/>
              <a:t>startups</a:t>
            </a:r>
            <a:r>
              <a:rPr lang="en-US" altLang="en-US" sz="2000"/>
              <a:t> build profitable and sustaible business solutions and/or services spanning multiple doctrines</a:t>
            </a:r>
            <a:endParaRPr lang="en-US" altLang="en-US" sz="2000"/>
          </a:p>
          <a:p>
            <a:endParaRPr lang="en-US" altLang="en-US" sz="2000"/>
          </a:p>
          <a:p>
            <a:r>
              <a:rPr lang="" altLang="en-US" sz="2000"/>
              <a:t>- Community startups collaborate with well established organizations</a:t>
            </a:r>
            <a:endParaRPr lang="" altLang="en-US" sz="2000"/>
          </a:p>
          <a:p>
            <a:endParaRPr lang="" altLang="en-US" sz="2000"/>
          </a:p>
          <a:p>
            <a:r>
              <a:rPr lang="" altLang="en-US" sz="2000"/>
              <a:t>- Community startups hire/collaborate with developers in the community</a:t>
            </a:r>
            <a:endParaRPr lang="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1140</Words>
  <Application>WPS Presentation</Application>
  <PresentationFormat>宽屏</PresentationFormat>
  <Paragraphs>39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Noto Sans CJK SC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andylamax</dc:creator>
  <cp:lastModifiedBy>andylamax</cp:lastModifiedBy>
  <cp:revision>32</cp:revision>
  <dcterms:created xsi:type="dcterms:W3CDTF">2020-10-23T18:38:24Z</dcterms:created>
  <dcterms:modified xsi:type="dcterms:W3CDTF">2020-10-23T18:38:24Z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