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4d23677ba6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4d23677ba6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4d23677ba6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4d23677ba6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4d23677ba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4d23677ba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4d23677ba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4d23677ba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4d23677ba6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4d23677ba6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4d23677ba6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4d23677ba6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4d23677ba6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4d23677ba6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4d23677ba6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4d23677ba6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4d23677ba6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4d23677ba6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4d23677ba6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4d23677ba6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5F5F5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mailto:tanzania.vernon1994@gmail.com" TargetMode="External"/><Relationship Id="rId4" Type="http://schemas.openxmlformats.org/officeDocument/2006/relationships/hyperlink" Target="https://github.com/Tanzaniav0825/CS668_Capstone_Project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Machine Learning to Optimize Polygenic Risk Scores for Disease Prediction</a:t>
            </a:r>
            <a:endParaRPr>
              <a:solidFill>
                <a:srgbClr val="F6A89E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Tanzania Vernon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 668 - Analytics Capstone Project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Dr. Chistelle Scharff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Anticipated Impact </a:t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More accurate, inclusive PRS models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Tools for early, personalized disease prediction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Portfolio-ready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Personalized contribution to bridging science and care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</a:t>
            </a:r>
            <a:endParaRPr/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Questions?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Contact: </a:t>
            </a:r>
            <a:r>
              <a:rPr lang="en" u="sng">
                <a:solidFill>
                  <a:schemeClr val="hlink"/>
                </a:solidFill>
                <a:hlinkClick r:id="rId3"/>
              </a:rPr>
              <a:t>tanzania.vernon1994@gmail.com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Github Repo: </a:t>
            </a:r>
            <a:r>
              <a:rPr lang="en" sz="1100" u="sng">
                <a:solidFill>
                  <a:schemeClr val="hlink"/>
                </a:solidFill>
                <a:hlinkClick r:id="rId4"/>
              </a:rPr>
              <a:t>https://github.com/Tanzaniav0825/CS668_Capstone_Project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&amp; Problem 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PRS combine effects of multiple SNPs to predict risk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Traditional models use simple additive techniques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Limitations: lack of accuracy across populations &amp; failure to model complex interactions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Goal: Use ML to enhance predictive accuracy and inclusivity of PRS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Personal Motivation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I’m inspired by my daughter with multiple congenital anomalies: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Malrotated intestines and kidney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Panhypopituitarism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Pulmonary artery </a:t>
            </a:r>
            <a:r>
              <a:rPr lang="en"/>
              <a:t>narrowing</a:t>
            </a:r>
            <a:r>
              <a:rPr lang="en"/>
              <a:t> &amp; VSD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Polydactyly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Her journey inspired me to pursue personalized genomic research to improve </a:t>
            </a:r>
            <a:r>
              <a:rPr lang="en"/>
              <a:t>early</a:t>
            </a:r>
            <a:r>
              <a:rPr lang="en"/>
              <a:t> detection and intervention.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Questions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Can ML </a:t>
            </a:r>
            <a:r>
              <a:rPr lang="en"/>
              <a:t>outperform</a:t>
            </a:r>
            <a:r>
              <a:rPr lang="en"/>
              <a:t> traditional PRS methods?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What preprocessing steps improve model quality?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Can performance generalize across ancestries?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Which ML models balance interpretability and accuracy?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 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1000 Genome Project: diverse genotype profiles for simulating PRS and training ML models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 - Preprocessing 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SNP selection via GWAS summary stats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LD pruning, imputation, PCA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Encode SNPs for ML readiness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 - Modeling 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Baseline: Logistic Regression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ML Models: Random Forest, XGBoost, Neural Networks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Compare with traditional additive PRS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Tools: Python, scikit-learn, XGBoost, Keras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Success Criteria 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Improved</a:t>
            </a:r>
            <a:r>
              <a:rPr lang="en"/>
              <a:t> AUC, F1-score over baseline PRS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Model generalizes well to unseen subsets of the data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Reproducible pipeline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&amp; Limitations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High dimensionality of SNP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Limited clinical labeling or case/control data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Balancing interpretability with complex models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Computational cost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