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4630400" cy="8229600"/>
  <p:notesSz cx="8229600" cy="146304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old" panose="00000800000000000000" charset="0"/>
      <p:bold r:id="rId24"/>
    </p:embeddedFont>
    <p:embeddedFont>
      <p:font typeface="Montserrat Medium" panose="00000600000000000000" pitchFamily="2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ZEEL HUSSAIN" userId="72836332-e763-4713-9a53-5cc7fec1c62c" providerId="ADAL" clId="{AF005625-8250-4A92-B935-6A0246E44F71}"/>
    <pc:docChg chg="undo custSel addSld delSld modSld">
      <pc:chgData name="TANZEEL HUSSAIN" userId="72836332-e763-4713-9a53-5cc7fec1c62c" providerId="ADAL" clId="{AF005625-8250-4A92-B935-6A0246E44F71}" dt="2025-01-31T11:11:14.513" v="223"/>
      <pc:docMkLst>
        <pc:docMk/>
      </pc:docMkLst>
      <pc:sldChg chg="addSp delSp modSp mod">
        <pc:chgData name="TANZEEL HUSSAIN" userId="72836332-e763-4713-9a53-5cc7fec1c62c" providerId="ADAL" clId="{AF005625-8250-4A92-B935-6A0246E44F71}" dt="2025-01-31T10:53:17.992" v="182" actId="14100"/>
        <pc:sldMkLst>
          <pc:docMk/>
          <pc:sldMk cId="0" sldId="256"/>
        </pc:sldMkLst>
        <pc:picChg chg="add del">
          <ac:chgData name="TANZEEL HUSSAIN" userId="72836332-e763-4713-9a53-5cc7fec1c62c" providerId="ADAL" clId="{AF005625-8250-4A92-B935-6A0246E44F71}" dt="2025-01-31T10:52:34.965" v="176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TANZEEL HUSSAIN" userId="72836332-e763-4713-9a53-5cc7fec1c62c" providerId="ADAL" clId="{AF005625-8250-4A92-B935-6A0246E44F71}" dt="2025-01-31T10:53:17.992" v="182" actId="14100"/>
          <ac:picMkLst>
            <pc:docMk/>
            <pc:sldMk cId="0" sldId="256"/>
            <ac:picMk id="8" creationId="{D3FA8267-6A0B-86F4-1AE1-32ECC5420910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10:25:27.112" v="153" actId="1076"/>
        <pc:sldMkLst>
          <pc:docMk/>
          <pc:sldMk cId="0" sldId="257"/>
        </pc:sldMkLst>
        <pc:spChg chg="add del mod">
          <ac:chgData name="TANZEEL HUSSAIN" userId="72836332-e763-4713-9a53-5cc7fec1c62c" providerId="ADAL" clId="{AF005625-8250-4A92-B935-6A0246E44F71}" dt="2025-01-31T09:52:10.658" v="24" actId="478"/>
          <ac:spMkLst>
            <pc:docMk/>
            <pc:sldMk cId="0" sldId="257"/>
            <ac:spMk id="12" creationId="{0772414A-7FF0-9C36-B008-ACD2FC2BF640}"/>
          </ac:spMkLst>
        </pc:spChg>
        <pc:spChg chg="add del mod">
          <ac:chgData name="TANZEEL HUSSAIN" userId="72836332-e763-4713-9a53-5cc7fec1c62c" providerId="ADAL" clId="{AF005625-8250-4A92-B935-6A0246E44F71}" dt="2025-01-31T09:59:36.248" v="118" actId="478"/>
          <ac:spMkLst>
            <pc:docMk/>
            <pc:sldMk cId="0" sldId="257"/>
            <ac:spMk id="13" creationId="{6A43F133-0FC9-8F33-0F3B-97162C5C0732}"/>
          </ac:spMkLst>
        </pc:spChg>
        <pc:spChg chg="add mod">
          <ac:chgData name="TANZEEL HUSSAIN" userId="72836332-e763-4713-9a53-5cc7fec1c62c" providerId="ADAL" clId="{AF005625-8250-4A92-B935-6A0246E44F71}" dt="2025-01-31T10:25:27.112" v="153" actId="1076"/>
          <ac:spMkLst>
            <pc:docMk/>
            <pc:sldMk cId="0" sldId="257"/>
            <ac:spMk id="14" creationId="{0D747E49-B24F-55BF-42AB-0496F0CD13AA}"/>
          </ac:spMkLst>
        </pc:spChg>
        <pc:picChg chg="add del mod">
          <ac:chgData name="TANZEEL HUSSAIN" userId="72836332-e763-4713-9a53-5cc7fec1c62c" providerId="ADAL" clId="{AF005625-8250-4A92-B935-6A0246E44F71}" dt="2025-01-31T09:49:25.639" v="2" actId="478"/>
          <ac:picMkLst>
            <pc:docMk/>
            <pc:sldMk cId="0" sldId="257"/>
            <ac:picMk id="8" creationId="{BB31FC4F-BE9E-4A9D-A746-2B2354F5EB78}"/>
          </ac:picMkLst>
        </pc:picChg>
        <pc:picChg chg="add del mod">
          <ac:chgData name="TANZEEL HUSSAIN" userId="72836332-e763-4713-9a53-5cc7fec1c62c" providerId="ADAL" clId="{AF005625-8250-4A92-B935-6A0246E44F71}" dt="2025-01-31T09:53:00.481" v="62" actId="478"/>
          <ac:picMkLst>
            <pc:docMk/>
            <pc:sldMk cId="0" sldId="257"/>
            <ac:picMk id="10" creationId="{5BF83E1A-495A-1A54-5C58-8B51EBAECF5D}"/>
          </ac:picMkLst>
        </pc:picChg>
        <pc:picChg chg="add mod">
          <ac:chgData name="TANZEEL HUSSAIN" userId="72836332-e763-4713-9a53-5cc7fec1c62c" providerId="ADAL" clId="{AF005625-8250-4A92-B935-6A0246E44F71}" dt="2025-01-31T09:51:01.179" v="19" actId="1076"/>
          <ac:picMkLst>
            <pc:docMk/>
            <pc:sldMk cId="0" sldId="257"/>
            <ac:picMk id="11" creationId="{4ECD789B-6E30-AEFC-DBCA-82D4AE0CA390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09:59:32.136" v="117"/>
        <pc:sldMkLst>
          <pc:docMk/>
          <pc:sldMk cId="0" sldId="258"/>
        </pc:sldMkLst>
        <pc:spChg chg="add del mod">
          <ac:chgData name="TANZEEL HUSSAIN" userId="72836332-e763-4713-9a53-5cc7fec1c62c" providerId="ADAL" clId="{AF005625-8250-4A92-B935-6A0246E44F71}" dt="2025-01-31T09:59:31.431" v="116" actId="478"/>
          <ac:spMkLst>
            <pc:docMk/>
            <pc:sldMk cId="0" sldId="258"/>
            <ac:spMk id="22" creationId="{C3AD009A-0AA8-646E-7080-7C5EFD7AAC6B}"/>
          </ac:spMkLst>
        </pc:spChg>
        <pc:spChg chg="add mod">
          <ac:chgData name="TANZEEL HUSSAIN" userId="72836332-e763-4713-9a53-5cc7fec1c62c" providerId="ADAL" clId="{AF005625-8250-4A92-B935-6A0246E44F71}" dt="2025-01-31T09:59:32.136" v="117"/>
          <ac:spMkLst>
            <pc:docMk/>
            <pc:sldMk cId="0" sldId="258"/>
            <ac:spMk id="23" creationId="{9F00B82A-96E1-7456-0438-7E50C6C1C717}"/>
          </ac:spMkLst>
        </pc:spChg>
        <pc:picChg chg="add mod">
          <ac:chgData name="TANZEEL HUSSAIN" userId="72836332-e763-4713-9a53-5cc7fec1c62c" providerId="ADAL" clId="{AF005625-8250-4A92-B935-6A0246E44F71}" dt="2025-01-31T09:53:23.582" v="66" actId="1076"/>
          <ac:picMkLst>
            <pc:docMk/>
            <pc:sldMk cId="0" sldId="258"/>
            <ac:picMk id="21" creationId="{0B0B5AF0-3AD6-297D-504F-9AF5F3B8592C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10:54:22.050" v="192" actId="1076"/>
        <pc:sldMkLst>
          <pc:docMk/>
          <pc:sldMk cId="0" sldId="259"/>
        </pc:sldMkLst>
        <pc:spChg chg="add del mod">
          <ac:chgData name="TANZEEL HUSSAIN" userId="72836332-e763-4713-9a53-5cc7fec1c62c" providerId="ADAL" clId="{AF005625-8250-4A92-B935-6A0246E44F71}" dt="2025-01-31T09:59:26.645" v="114" actId="478"/>
          <ac:spMkLst>
            <pc:docMk/>
            <pc:sldMk cId="0" sldId="259"/>
            <ac:spMk id="11" creationId="{00E83DE9-A214-D79B-BB91-C8E17254B2E7}"/>
          </ac:spMkLst>
        </pc:spChg>
        <pc:spChg chg="add mod">
          <ac:chgData name="TANZEEL HUSSAIN" userId="72836332-e763-4713-9a53-5cc7fec1c62c" providerId="ADAL" clId="{AF005625-8250-4A92-B935-6A0246E44F71}" dt="2025-01-31T09:59:27.694" v="115"/>
          <ac:spMkLst>
            <pc:docMk/>
            <pc:sldMk cId="0" sldId="259"/>
            <ac:spMk id="12" creationId="{F9E8F419-F9EE-8B5D-9D68-D73889A90BAF}"/>
          </ac:spMkLst>
        </pc:spChg>
        <pc:picChg chg="del mod">
          <ac:chgData name="TANZEEL HUSSAIN" userId="72836332-e763-4713-9a53-5cc7fec1c62c" providerId="ADAL" clId="{AF005625-8250-4A92-B935-6A0246E44F71}" dt="2025-01-31T10:53:33.677" v="183" actId="478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TANZEEL HUSSAIN" userId="72836332-e763-4713-9a53-5cc7fec1c62c" providerId="ADAL" clId="{AF005625-8250-4A92-B935-6A0246E44F71}" dt="2025-01-31T10:54:22.050" v="192" actId="1076"/>
          <ac:picMkLst>
            <pc:docMk/>
            <pc:sldMk cId="0" sldId="259"/>
            <ac:picMk id="10" creationId="{F9C38C4D-8AC5-48B1-6C77-B6CC9F91EB77}"/>
          </ac:picMkLst>
        </pc:picChg>
        <pc:picChg chg="add mod">
          <ac:chgData name="TANZEEL HUSSAIN" userId="72836332-e763-4713-9a53-5cc7fec1c62c" providerId="ADAL" clId="{AF005625-8250-4A92-B935-6A0246E44F71}" dt="2025-01-31T10:54:19.047" v="191" actId="14100"/>
          <ac:picMkLst>
            <pc:docMk/>
            <pc:sldMk cId="0" sldId="259"/>
            <ac:picMk id="11" creationId="{FF1145B5-A63D-AF14-77DC-2345C7385F37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10:55:19.743" v="199" actId="14100"/>
        <pc:sldMkLst>
          <pc:docMk/>
          <pc:sldMk cId="0" sldId="260"/>
        </pc:sldMkLst>
        <pc:picChg chg="add del">
          <ac:chgData name="TANZEEL HUSSAIN" userId="72836332-e763-4713-9a53-5cc7fec1c62c" providerId="ADAL" clId="{AF005625-8250-4A92-B935-6A0246E44F71}" dt="2025-01-31T10:55:05.178" v="194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TANZEEL HUSSAIN" userId="72836332-e763-4713-9a53-5cc7fec1c62c" providerId="ADAL" clId="{AF005625-8250-4A92-B935-6A0246E44F71}" dt="2025-01-31T09:54:05.098" v="70" actId="1076"/>
          <ac:picMkLst>
            <pc:docMk/>
            <pc:sldMk cId="0" sldId="260"/>
            <ac:picMk id="13" creationId="{54597779-8F7C-92B7-938F-B9D5C2C19E32}"/>
          </ac:picMkLst>
        </pc:picChg>
        <pc:picChg chg="add mod">
          <ac:chgData name="TANZEEL HUSSAIN" userId="72836332-e763-4713-9a53-5cc7fec1c62c" providerId="ADAL" clId="{AF005625-8250-4A92-B935-6A0246E44F71}" dt="2025-01-31T10:55:19.743" v="199" actId="14100"/>
          <ac:picMkLst>
            <pc:docMk/>
            <pc:sldMk cId="0" sldId="260"/>
            <ac:picMk id="14" creationId="{9BD592E2-F669-3D03-4BBB-746EAFF990C0}"/>
          </ac:picMkLst>
        </pc:picChg>
      </pc:sldChg>
      <pc:sldChg chg="addSp modSp mod">
        <pc:chgData name="TANZEEL HUSSAIN" userId="72836332-e763-4713-9a53-5cc7fec1c62c" providerId="ADAL" clId="{AF005625-8250-4A92-B935-6A0246E44F71}" dt="2025-01-31T10:55:59.015" v="203" actId="14100"/>
        <pc:sldMkLst>
          <pc:docMk/>
          <pc:sldMk cId="0" sldId="261"/>
        </pc:sldMkLst>
        <pc:picChg chg="add mod">
          <ac:chgData name="TANZEEL HUSSAIN" userId="72836332-e763-4713-9a53-5cc7fec1c62c" providerId="ADAL" clId="{AF005625-8250-4A92-B935-6A0246E44F71}" dt="2025-01-31T09:54:11.662" v="72" actId="1076"/>
          <ac:picMkLst>
            <pc:docMk/>
            <pc:sldMk cId="0" sldId="261"/>
            <ac:picMk id="15" creationId="{ED3579E3-B8DE-54D9-C0D8-763CD305DAE6}"/>
          </ac:picMkLst>
        </pc:picChg>
        <pc:picChg chg="add mod">
          <ac:chgData name="TANZEEL HUSSAIN" userId="72836332-e763-4713-9a53-5cc7fec1c62c" providerId="ADAL" clId="{AF005625-8250-4A92-B935-6A0246E44F71}" dt="2025-01-31T10:55:59.015" v="203" actId="14100"/>
          <ac:picMkLst>
            <pc:docMk/>
            <pc:sldMk cId="0" sldId="261"/>
            <ac:picMk id="16" creationId="{92BC81E0-58B0-9E54-C4A2-1ED79A3E42F3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10:57:07.854" v="213" actId="1076"/>
        <pc:sldMkLst>
          <pc:docMk/>
          <pc:sldMk cId="0" sldId="262"/>
        </pc:sldMkLst>
        <pc:spChg chg="add del mod">
          <ac:chgData name="TANZEEL HUSSAIN" userId="72836332-e763-4713-9a53-5cc7fec1c62c" providerId="ADAL" clId="{AF005625-8250-4A92-B935-6A0246E44F71}" dt="2025-01-31T09:59:16.711" v="112" actId="478"/>
          <ac:spMkLst>
            <pc:docMk/>
            <pc:sldMk cId="0" sldId="262"/>
            <ac:spMk id="14" creationId="{114A6130-E253-0857-6B91-AA643146C6D9}"/>
          </ac:spMkLst>
        </pc:spChg>
        <pc:spChg chg="add mod">
          <ac:chgData name="TANZEEL HUSSAIN" userId="72836332-e763-4713-9a53-5cc7fec1c62c" providerId="ADAL" clId="{AF005625-8250-4A92-B935-6A0246E44F71}" dt="2025-01-31T09:59:17.488" v="113"/>
          <ac:spMkLst>
            <pc:docMk/>
            <pc:sldMk cId="0" sldId="262"/>
            <ac:spMk id="15" creationId="{5171BEAB-2067-05EB-8E59-AA3A46AFE588}"/>
          </ac:spMkLst>
        </pc:spChg>
        <pc:picChg chg="del">
          <ac:chgData name="TANZEEL HUSSAIN" userId="72836332-e763-4713-9a53-5cc7fec1c62c" providerId="ADAL" clId="{AF005625-8250-4A92-B935-6A0246E44F71}" dt="2025-01-31T10:56:08.275" v="204" actId="478"/>
          <ac:picMkLst>
            <pc:docMk/>
            <pc:sldMk cId="0" sldId="262"/>
            <ac:picMk id="2" creationId="{00000000-0000-0000-0000-000000000000}"/>
          </ac:picMkLst>
        </pc:picChg>
        <pc:picChg chg="add del mod">
          <ac:chgData name="TANZEEL HUSSAIN" userId="72836332-e763-4713-9a53-5cc7fec1c62c" providerId="ADAL" clId="{AF005625-8250-4A92-B935-6A0246E44F71}" dt="2025-01-31T10:56:10.642" v="205" actId="478"/>
          <ac:picMkLst>
            <pc:docMk/>
            <pc:sldMk cId="0" sldId="262"/>
            <ac:picMk id="13" creationId="{5CBD571B-2550-694E-F411-6F429EEB0236}"/>
          </ac:picMkLst>
        </pc:picChg>
        <pc:picChg chg="add mod">
          <ac:chgData name="TANZEEL HUSSAIN" userId="72836332-e763-4713-9a53-5cc7fec1c62c" providerId="ADAL" clId="{AF005625-8250-4A92-B935-6A0246E44F71}" dt="2025-01-31T10:57:07.854" v="213" actId="1076"/>
          <ac:picMkLst>
            <pc:docMk/>
            <pc:sldMk cId="0" sldId="262"/>
            <ac:picMk id="14" creationId="{D36D5689-0245-9F84-1950-C02DC5E6A703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09:59:12.827" v="111"/>
        <pc:sldMkLst>
          <pc:docMk/>
          <pc:sldMk cId="0" sldId="263"/>
        </pc:sldMkLst>
        <pc:spChg chg="add del mod">
          <ac:chgData name="TANZEEL HUSSAIN" userId="72836332-e763-4713-9a53-5cc7fec1c62c" providerId="ADAL" clId="{AF005625-8250-4A92-B935-6A0246E44F71}" dt="2025-01-31T09:59:12.016" v="110" actId="478"/>
          <ac:spMkLst>
            <pc:docMk/>
            <pc:sldMk cId="0" sldId="263"/>
            <ac:spMk id="17" creationId="{05A9C100-BB37-13AC-DC85-E0C492B68872}"/>
          </ac:spMkLst>
        </pc:spChg>
        <pc:spChg chg="add mod">
          <ac:chgData name="TANZEEL HUSSAIN" userId="72836332-e763-4713-9a53-5cc7fec1c62c" providerId="ADAL" clId="{AF005625-8250-4A92-B935-6A0246E44F71}" dt="2025-01-31T09:59:12.827" v="111"/>
          <ac:spMkLst>
            <pc:docMk/>
            <pc:sldMk cId="0" sldId="263"/>
            <ac:spMk id="18" creationId="{FBE7C79B-6E20-59BD-B445-4789E02D84D4}"/>
          </ac:spMkLst>
        </pc:spChg>
        <pc:picChg chg="add mod">
          <ac:chgData name="TANZEEL HUSSAIN" userId="72836332-e763-4713-9a53-5cc7fec1c62c" providerId="ADAL" clId="{AF005625-8250-4A92-B935-6A0246E44F71}" dt="2025-01-31T09:54:21.957" v="74" actId="1076"/>
          <ac:picMkLst>
            <pc:docMk/>
            <pc:sldMk cId="0" sldId="263"/>
            <ac:picMk id="16" creationId="{05D1957D-973B-3502-5581-23B2D5CBE2A5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09:59:04.381" v="109"/>
        <pc:sldMkLst>
          <pc:docMk/>
          <pc:sldMk cId="0" sldId="264"/>
        </pc:sldMkLst>
        <pc:spChg chg="add del mod">
          <ac:chgData name="TANZEEL HUSSAIN" userId="72836332-e763-4713-9a53-5cc7fec1c62c" providerId="ADAL" clId="{AF005625-8250-4A92-B935-6A0246E44F71}" dt="2025-01-31T09:59:03.611" v="108" actId="478"/>
          <ac:spMkLst>
            <pc:docMk/>
            <pc:sldMk cId="0" sldId="264"/>
            <ac:spMk id="18" creationId="{973B87C5-3EA7-60A1-CB63-B0CDE8F83CB6}"/>
          </ac:spMkLst>
        </pc:spChg>
        <pc:spChg chg="add mod">
          <ac:chgData name="TANZEEL HUSSAIN" userId="72836332-e763-4713-9a53-5cc7fec1c62c" providerId="ADAL" clId="{AF005625-8250-4A92-B935-6A0246E44F71}" dt="2025-01-31T09:59:04.381" v="109"/>
          <ac:spMkLst>
            <pc:docMk/>
            <pc:sldMk cId="0" sldId="264"/>
            <ac:spMk id="19" creationId="{219CFB4A-A42B-C43F-062D-B4619220A3D4}"/>
          </ac:spMkLst>
        </pc:spChg>
        <pc:picChg chg="add mod">
          <ac:chgData name="TANZEEL HUSSAIN" userId="72836332-e763-4713-9a53-5cc7fec1c62c" providerId="ADAL" clId="{AF005625-8250-4A92-B935-6A0246E44F71}" dt="2025-01-31T09:54:31.675" v="77" actId="1076"/>
          <ac:picMkLst>
            <pc:docMk/>
            <pc:sldMk cId="0" sldId="264"/>
            <ac:picMk id="17" creationId="{9E2F3829-9290-FE65-8734-92604579BA3F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10:57:49.088" v="219" actId="14100"/>
        <pc:sldMkLst>
          <pc:docMk/>
          <pc:sldMk cId="0" sldId="265"/>
        </pc:sldMkLst>
        <pc:spChg chg="add del mod">
          <ac:chgData name="TANZEEL HUSSAIN" userId="72836332-e763-4713-9a53-5cc7fec1c62c" providerId="ADAL" clId="{AF005625-8250-4A92-B935-6A0246E44F71}" dt="2025-01-31T09:58:56.367" v="106" actId="478"/>
          <ac:spMkLst>
            <pc:docMk/>
            <pc:sldMk cId="0" sldId="265"/>
            <ac:spMk id="11" creationId="{E1ACEAC0-F320-1BC7-1E3C-C4BCC1583C66}"/>
          </ac:spMkLst>
        </pc:spChg>
        <pc:spChg chg="add mod">
          <ac:chgData name="TANZEEL HUSSAIN" userId="72836332-e763-4713-9a53-5cc7fec1c62c" providerId="ADAL" clId="{AF005625-8250-4A92-B935-6A0246E44F71}" dt="2025-01-31T09:58:57.115" v="107"/>
          <ac:spMkLst>
            <pc:docMk/>
            <pc:sldMk cId="0" sldId="265"/>
            <ac:spMk id="12" creationId="{748A2E0A-F50F-41F4-4D7B-77B1C4A80112}"/>
          </ac:spMkLst>
        </pc:spChg>
        <pc:picChg chg="add mod">
          <ac:chgData name="TANZEEL HUSSAIN" userId="72836332-e763-4713-9a53-5cc7fec1c62c" providerId="ADAL" clId="{AF005625-8250-4A92-B935-6A0246E44F71}" dt="2025-01-31T09:54:41.321" v="79" actId="1076"/>
          <ac:picMkLst>
            <pc:docMk/>
            <pc:sldMk cId="0" sldId="265"/>
            <ac:picMk id="10" creationId="{86D06616-3675-E0CC-40BA-F17C1E00126C}"/>
          </ac:picMkLst>
        </pc:picChg>
        <pc:picChg chg="add mod">
          <ac:chgData name="TANZEEL HUSSAIN" userId="72836332-e763-4713-9a53-5cc7fec1c62c" providerId="ADAL" clId="{AF005625-8250-4A92-B935-6A0246E44F71}" dt="2025-01-31T10:57:49.088" v="219" actId="14100"/>
          <ac:picMkLst>
            <pc:docMk/>
            <pc:sldMk cId="0" sldId="265"/>
            <ac:picMk id="11" creationId="{CC9D99E3-4F86-C24E-A7F6-06A3EE27485A}"/>
          </ac:picMkLst>
        </pc:picChg>
      </pc:sldChg>
      <pc:sldChg chg="addSp delSp modSp mod">
        <pc:chgData name="TANZEEL HUSSAIN" userId="72836332-e763-4713-9a53-5cc7fec1c62c" providerId="ADAL" clId="{AF005625-8250-4A92-B935-6A0246E44F71}" dt="2025-01-31T09:58:51.054" v="105"/>
        <pc:sldMkLst>
          <pc:docMk/>
          <pc:sldMk cId="0" sldId="266"/>
        </pc:sldMkLst>
        <pc:spChg chg="add del mod">
          <ac:chgData name="TANZEEL HUSSAIN" userId="72836332-e763-4713-9a53-5cc7fec1c62c" providerId="ADAL" clId="{AF005625-8250-4A92-B935-6A0246E44F71}" dt="2025-01-31T09:58:50.209" v="104" actId="478"/>
          <ac:spMkLst>
            <pc:docMk/>
            <pc:sldMk cId="0" sldId="266"/>
            <ac:spMk id="17" creationId="{9A0752AD-1914-BA2C-9CDC-49E15B40A652}"/>
          </ac:spMkLst>
        </pc:spChg>
        <pc:spChg chg="add mod">
          <ac:chgData name="TANZEEL HUSSAIN" userId="72836332-e763-4713-9a53-5cc7fec1c62c" providerId="ADAL" clId="{AF005625-8250-4A92-B935-6A0246E44F71}" dt="2025-01-31T09:58:51.054" v="105"/>
          <ac:spMkLst>
            <pc:docMk/>
            <pc:sldMk cId="0" sldId="266"/>
            <ac:spMk id="18" creationId="{8B154C26-95CE-EF4D-B059-8B70AE4DAD37}"/>
          </ac:spMkLst>
        </pc:spChg>
        <pc:picChg chg="add mod">
          <ac:chgData name="TANZEEL HUSSAIN" userId="72836332-e763-4713-9a53-5cc7fec1c62c" providerId="ADAL" clId="{AF005625-8250-4A92-B935-6A0246E44F71}" dt="2025-01-31T09:54:47.396" v="81" actId="1076"/>
          <ac:picMkLst>
            <pc:docMk/>
            <pc:sldMk cId="0" sldId="266"/>
            <ac:picMk id="16" creationId="{71B31BAA-4BC0-E20A-C48D-F3AC0825FE8D}"/>
          </ac:picMkLst>
        </pc:picChg>
      </pc:sldChg>
      <pc:sldChg chg="addSp delSp modSp del mod">
        <pc:chgData name="TANZEEL HUSSAIN" userId="72836332-e763-4713-9a53-5cc7fec1c62c" providerId="ADAL" clId="{AF005625-8250-4A92-B935-6A0246E44F71}" dt="2025-01-31T10:58:26.224" v="222" actId="2696"/>
        <pc:sldMkLst>
          <pc:docMk/>
          <pc:sldMk cId="0" sldId="267"/>
        </pc:sldMkLst>
        <pc:spChg chg="add del mod">
          <ac:chgData name="TANZEEL HUSSAIN" userId="72836332-e763-4713-9a53-5cc7fec1c62c" providerId="ADAL" clId="{AF005625-8250-4A92-B935-6A0246E44F71}" dt="2025-01-31T09:58:35.957" v="102" actId="478"/>
          <ac:spMkLst>
            <pc:docMk/>
            <pc:sldMk cId="0" sldId="267"/>
            <ac:spMk id="13" creationId="{48D8B558-DCED-3D7A-CC4B-2D820E627D44}"/>
          </ac:spMkLst>
        </pc:spChg>
        <pc:spChg chg="add mod">
          <ac:chgData name="TANZEEL HUSSAIN" userId="72836332-e763-4713-9a53-5cc7fec1c62c" providerId="ADAL" clId="{AF005625-8250-4A92-B935-6A0246E44F71}" dt="2025-01-31T09:58:36.768" v="103"/>
          <ac:spMkLst>
            <pc:docMk/>
            <pc:sldMk cId="0" sldId="267"/>
            <ac:spMk id="14" creationId="{57B08418-D8DC-C826-4B2B-0812E2C860ED}"/>
          </ac:spMkLst>
        </pc:spChg>
        <pc:picChg chg="add mod">
          <ac:chgData name="TANZEEL HUSSAIN" userId="72836332-e763-4713-9a53-5cc7fec1c62c" providerId="ADAL" clId="{AF005625-8250-4A92-B935-6A0246E44F71}" dt="2025-01-31T09:54:52.394" v="82" actId="1076"/>
          <ac:picMkLst>
            <pc:docMk/>
            <pc:sldMk cId="0" sldId="267"/>
            <ac:picMk id="12" creationId="{DCB774EA-96D7-2641-7154-3440873544B1}"/>
          </ac:picMkLst>
        </pc:picChg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3330112986" sldId="267"/>
        </pc:sldMkLst>
      </pc:sldChg>
      <pc:sldChg chg="addSp delSp modSp del mod">
        <pc:chgData name="TANZEEL HUSSAIN" userId="72836332-e763-4713-9a53-5cc7fec1c62c" providerId="ADAL" clId="{AF005625-8250-4A92-B935-6A0246E44F71}" dt="2025-01-31T10:58:16.136" v="221" actId="2696"/>
        <pc:sldMkLst>
          <pc:docMk/>
          <pc:sldMk cId="0" sldId="268"/>
        </pc:sldMkLst>
        <pc:spChg chg="add del mod">
          <ac:chgData name="TANZEEL HUSSAIN" userId="72836332-e763-4713-9a53-5cc7fec1c62c" providerId="ADAL" clId="{AF005625-8250-4A92-B935-6A0246E44F71}" dt="2025-01-31T09:58:19.431" v="98" actId="478"/>
          <ac:spMkLst>
            <pc:docMk/>
            <pc:sldMk cId="0" sldId="268"/>
            <ac:spMk id="16" creationId="{7249299E-2DAA-8383-7414-F5084DEEA80C}"/>
          </ac:spMkLst>
        </pc:spChg>
        <pc:spChg chg="add del mod">
          <ac:chgData name="TANZEEL HUSSAIN" userId="72836332-e763-4713-9a53-5cc7fec1c62c" providerId="ADAL" clId="{AF005625-8250-4A92-B935-6A0246E44F71}" dt="2025-01-31T09:58:22.571" v="100" actId="478"/>
          <ac:spMkLst>
            <pc:docMk/>
            <pc:sldMk cId="0" sldId="268"/>
            <ac:spMk id="17" creationId="{8952A3B7-43FC-C29B-85A3-22C18D0DA319}"/>
          </ac:spMkLst>
        </pc:spChg>
        <pc:spChg chg="add mod">
          <ac:chgData name="TANZEEL HUSSAIN" userId="72836332-e763-4713-9a53-5cc7fec1c62c" providerId="ADAL" clId="{AF005625-8250-4A92-B935-6A0246E44F71}" dt="2025-01-31T09:58:29.687" v="101"/>
          <ac:spMkLst>
            <pc:docMk/>
            <pc:sldMk cId="0" sldId="268"/>
            <ac:spMk id="18" creationId="{664ED5C0-1479-11B6-0C9C-8A9D72C91D80}"/>
          </ac:spMkLst>
        </pc:spChg>
        <pc:picChg chg="add mod">
          <ac:chgData name="TANZEEL HUSSAIN" userId="72836332-e763-4713-9a53-5cc7fec1c62c" providerId="ADAL" clId="{AF005625-8250-4A92-B935-6A0246E44F71}" dt="2025-01-31T09:55:15.341" v="87" actId="1076"/>
          <ac:picMkLst>
            <pc:docMk/>
            <pc:sldMk cId="0" sldId="268"/>
            <ac:picMk id="15" creationId="{978A8A04-58D9-63FC-731D-6674096FD01A}"/>
          </ac:picMkLst>
        </pc:picChg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3480671993" sldId="268"/>
        </pc:sldMkLst>
      </pc:sldChg>
      <pc:sldChg chg="addSp delSp modSp del mod">
        <pc:chgData name="TANZEEL HUSSAIN" userId="72836332-e763-4713-9a53-5cc7fec1c62c" providerId="ADAL" clId="{AF005625-8250-4A92-B935-6A0246E44F71}" dt="2025-01-31T10:58:12.802" v="220" actId="2696"/>
        <pc:sldMkLst>
          <pc:docMk/>
          <pc:sldMk cId="0" sldId="269"/>
        </pc:sldMkLst>
        <pc:spChg chg="add del mod">
          <ac:chgData name="TANZEEL HUSSAIN" userId="72836332-e763-4713-9a53-5cc7fec1c62c" providerId="ADAL" clId="{AF005625-8250-4A92-B935-6A0246E44F71}" dt="2025-01-31T09:58:15.004" v="97" actId="478"/>
          <ac:spMkLst>
            <pc:docMk/>
            <pc:sldMk cId="0" sldId="269"/>
            <ac:spMk id="9" creationId="{B2970D69-855E-4756-75B9-A9059A89A02C}"/>
          </ac:spMkLst>
        </pc:spChg>
        <pc:spChg chg="add mod">
          <ac:chgData name="TANZEEL HUSSAIN" userId="72836332-e763-4713-9a53-5cc7fec1c62c" providerId="ADAL" clId="{AF005625-8250-4A92-B935-6A0246E44F71}" dt="2025-01-31T09:58:06.884" v="96" actId="208"/>
          <ac:spMkLst>
            <pc:docMk/>
            <pc:sldMk cId="0" sldId="269"/>
            <ac:spMk id="10" creationId="{C6DEC6D5-EDAD-9763-F200-65653BCEB3E6}"/>
          </ac:spMkLst>
        </pc:spChg>
        <pc:picChg chg="add mod">
          <ac:chgData name="TANZEEL HUSSAIN" userId="72836332-e763-4713-9a53-5cc7fec1c62c" providerId="ADAL" clId="{AF005625-8250-4A92-B935-6A0246E44F71}" dt="2025-01-31T09:55:20.992" v="89" actId="1076"/>
          <ac:picMkLst>
            <pc:docMk/>
            <pc:sldMk cId="0" sldId="269"/>
            <ac:picMk id="8" creationId="{0A3E5CEB-8A20-0969-E4E5-B49057BBADC1}"/>
          </ac:picMkLst>
        </pc:picChg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970266992" sldId="269"/>
        </pc:sldMkLst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1196261628" sldId="270"/>
        </pc:sldMkLst>
      </pc:sldChg>
      <pc:sldChg chg="add del">
        <pc:chgData name="TANZEEL HUSSAIN" userId="72836332-e763-4713-9a53-5cc7fec1c62c" providerId="ADAL" clId="{AF005625-8250-4A92-B935-6A0246E44F71}" dt="2025-01-31T09:55:00.473" v="85"/>
        <pc:sldMkLst>
          <pc:docMk/>
          <pc:sldMk cId="2959861273" sldId="270"/>
        </pc:sldMkLst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3056920450" sldId="271"/>
        </pc:sldMkLst>
      </pc:sldChg>
      <pc:sldChg chg="add">
        <pc:chgData name="TANZEEL HUSSAIN" userId="72836332-e763-4713-9a53-5cc7fec1c62c" providerId="ADAL" clId="{AF005625-8250-4A92-B935-6A0246E44F71}" dt="2025-01-31T11:11:14.513" v="223"/>
        <pc:sldMkLst>
          <pc:docMk/>
          <pc:sldMk cId="41247974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4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836A-CC2A-3CB5-A837-8859A7A1B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B1F7D-22B3-B46A-7037-78A46AA2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2D19-FABE-58A5-5703-11F66A62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E9C0-292F-467F-B2E7-60548960B4AE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CC1F-7834-B78C-CBD9-290254F0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984B-386D-46F4-EC6D-60B391DB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4D6F-5412-4371-BC84-F35899D17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58139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Polling System Java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33173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Java-based application for user registration, voting, and admin management.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8309" y="5285065"/>
            <a:ext cx="346591" cy="346591"/>
          </a:xfrm>
          <a:prstGeom prst="roundRect">
            <a:avLst>
              <a:gd name="adj" fmla="val 26380043"/>
            </a:avLst>
          </a:prstGeom>
          <a:solidFill>
            <a:srgbClr val="37393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56298" y="5409605"/>
            <a:ext cx="15061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Montserrat Medium" pitchFamily="34" charset="0"/>
              </a:rPr>
              <a:t>TH</a:t>
            </a:r>
          </a:p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13128" y="5268872"/>
            <a:ext cx="2657123" cy="781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</a:rPr>
              <a:t>Tanzeel Hussain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</a:rPr>
              <a:t>Muhammad Sohail</a:t>
            </a:r>
            <a:endParaRPr lang="en-US" sz="2100" dirty="0"/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B738330B-3A80-E88C-AD0B-4A230B9899D4}"/>
              </a:ext>
            </a:extLst>
          </p:cNvPr>
          <p:cNvSpPr/>
          <p:nvPr/>
        </p:nvSpPr>
        <p:spPr>
          <a:xfrm>
            <a:off x="680485" y="5703334"/>
            <a:ext cx="424416" cy="346591"/>
          </a:xfrm>
          <a:prstGeom prst="roundRect">
            <a:avLst>
              <a:gd name="adj" fmla="val 26380043"/>
            </a:avLst>
          </a:prstGeom>
          <a:solidFill>
            <a:srgbClr val="373936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r>
              <a:rPr lang="en-US" sz="700" dirty="0">
                <a:solidFill>
                  <a:srgbClr val="FFFFFF"/>
                </a:solidFill>
                <a:latin typeface="Montserrat Medium" pitchFamily="34" charset="0"/>
                <a:cs typeface="Times New Roman" panose="02020603050405020304" pitchFamily="18" charset="0"/>
              </a:rPr>
              <a:t>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A8267-6A0B-86F4-1AE1-32ECC5420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" r="1"/>
          <a:stretch/>
        </p:blipFill>
        <p:spPr>
          <a:xfrm>
            <a:off x="9144000" y="1544597"/>
            <a:ext cx="5486400" cy="52496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5923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Results Display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605093"/>
            <a:ext cx="3651171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6644878" y="459069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44709" y="5076825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Displays voting results.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20801" y="3605093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10621089" y="459069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0801" y="5076825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Shows number of votes each candidate received.</a:t>
            </a:r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06616-3675-E0CC-40BA-F17C1E00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8A2E0A-F50F-41F4-4D7B-77B1C4A80112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9D99E3-4F86-C24E-A7F6-06A3EE27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632637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4554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83524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41427" y="3907869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835241"/>
            <a:ext cx="301883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Programming Language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321373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83524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349597" y="3907869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38352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321373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javax.swing: For GUI components.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5905738" y="5090517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java.awt: For layout management.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9645134" y="383524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9796463" y="3907869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349151" y="38352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349151" y="4321373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HashMap: For storing votes and user credentials.</a:t>
            </a:r>
            <a:endParaRPr lang="en-US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B31BAA-4BC0-E20A-C48D-F3AC0825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154C26-95CE-EF4D-B059-8B70AE4DAD37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F1040-195A-01A5-7841-E96C57F29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" r="1"/>
          <a:stretch/>
        </p:blipFill>
        <p:spPr>
          <a:xfrm>
            <a:off x="1992149" y="1238976"/>
            <a:ext cx="10718764" cy="5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B1204-3619-7184-B2F4-F51FAB7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5" y="170453"/>
            <a:ext cx="7638127" cy="4086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D6BCCC-CF27-451D-6AB3-CF641235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26" y="4257092"/>
            <a:ext cx="7541773" cy="39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0C698A-07A0-A78F-0D57-4723A39AC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07"/>
          <a:stretch/>
        </p:blipFill>
        <p:spPr>
          <a:xfrm>
            <a:off x="7050032" y="1"/>
            <a:ext cx="7580369" cy="4026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5B64B6-AE89-C721-58BA-D52ADA08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2690"/>
            <a:ext cx="7622659" cy="40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A45F7-1F96-A944-C854-3087A660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46662" cy="3558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1AB1F4-D404-6E6D-09DA-A1B7EF6E1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11" y="3749928"/>
            <a:ext cx="8334689" cy="44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01C50-6EF6-3CCE-D705-535C87E5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03276" cy="36646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616CF0-2AC2-A8A2-4DB9-22EF02E7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8" y="3856461"/>
            <a:ext cx="8220452" cy="43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BC318-4DC4-1E0A-4B84-FAED5E2F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1114" cy="37409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A9D856-3FA4-AC6E-8B40-FE6A398E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38" y="4016258"/>
            <a:ext cx="7865461" cy="42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319706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a Polling System?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user registration, login, and voting. Admins can view results.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237434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User Registration and Login
- Admin Login and Results Viewing
- Voting Interface
- Results Display</a:t>
            </a:r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D789B-6E30-AEFC-DBCA-82D4AE0C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747E49-B24F-55BF-42AB-0496F0CD13AA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5289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Structure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398871"/>
            <a:ext cx="6448663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26154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Welcome Screen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74884" y="3101578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First screen with Admin Login, User Registration, User Login options.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547" y="2398871"/>
            <a:ext cx="6448663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7640122" y="26154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Login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40122" y="3101578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admin to log in and view results.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8309" y="4228148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74884" y="44447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Registration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4884" y="4930854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new users to register.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423547" y="4228148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7640122" y="44447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Login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40122" y="4930854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registered users to log in and vote.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58309" y="5710714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974884" y="59272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Voting Interface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74884" y="6413421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users to vote for candidates.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423547" y="5710714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7640122" y="59272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Results Display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40122" y="6413421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Shows voting results.</a:t>
            </a:r>
            <a:endParaRPr lang="en-US" sz="17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0B5AF0-3AD6-297D-504F-9AF5F3B8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28" y="0"/>
            <a:ext cx="1992814" cy="4628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00B82A-96E1-7456-0438-7E50C6C1C717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406503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Welcome Screen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346383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53979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53979" y="5832515"/>
            <a:ext cx="5852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first screen users see.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23547" y="5346383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8019217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19217" y="5832515"/>
            <a:ext cx="585299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Admin Login
- User Registration
- User Login</a:t>
            </a:r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38C4D-8AC5-48B1-6C77-B6CC9F91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586" y="-33056"/>
            <a:ext cx="1992814" cy="4628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E8F419-F9EE-8B5D-9D68-D73889A90BAF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145B5-A63D-AF14-77DC-2345C7385F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" r="1"/>
          <a:stretch/>
        </p:blipFill>
        <p:spPr>
          <a:xfrm>
            <a:off x="85060" y="-33056"/>
            <a:ext cx="10100931" cy="4098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3326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Login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70892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1290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3615214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admin to log in.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237089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31290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3615214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Checks if credentials match admin credentials.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958596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6202918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correct, opens the Admin Panel.</a:t>
            </a:r>
            <a:endParaRPr lang="en-US" sz="1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97779-8F7C-92B7-938F-B9D5C2C19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D592E2-F669-3D03-4BBB-746EAFF99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998" y="2262575"/>
            <a:ext cx="5486401" cy="4531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04835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 Panel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7991" y="3085981"/>
            <a:ext cx="30480" cy="3095268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296472" y="3558183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839510" y="332970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1022628" y="3402330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274808" y="33025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74808" y="3788688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can view voting results.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96472" y="5040749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839510" y="481226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987385" y="4884896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274808" y="47851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274808" y="5271254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Displays a button to view results.
- Opens the Results Display.</a:t>
            </a:r>
            <a:endParaRPr lang="en-US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3579E3-B8DE-54D9-C0D8-763CD305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C81E0-58B0-9E54-C4A2-1ED79A3E4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300" y="1733106"/>
            <a:ext cx="7638503" cy="6496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365629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Registration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4693920"/>
            <a:ext cx="4371261" cy="8665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74884" y="58853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74884" y="6371511"/>
            <a:ext cx="393811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new users to register.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0" y="4693920"/>
            <a:ext cx="4371261" cy="86653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46144" y="58853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46144" y="6371511"/>
            <a:ext cx="393811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Users enter username and password.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830" y="4693920"/>
            <a:ext cx="4371261" cy="86653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7405" y="58853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7405" y="6371511"/>
            <a:ext cx="393811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fields are not empty, the user is registered.</a:t>
            </a:r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1BEAB-2067-05EB-8E59-AA3A46AFE588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6D5689-0245-9F84-1950-C02DC5E6A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189" y="0"/>
            <a:ext cx="9526019" cy="3617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877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Login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4774" y="2734747"/>
            <a:ext cx="2163723" cy="1265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8594" y="3308390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3189565"/>
            <a:ext cx="10532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72551" y="4012525"/>
            <a:ext cx="864548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72972" y="4054793"/>
            <a:ext cx="4327446" cy="126599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0733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6416993" y="4271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16993" y="4757499"/>
            <a:ext cx="47209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Checks if credentials match registered user.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254472" y="5332571"/>
            <a:ext cx="7563564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1051" y="5374838"/>
            <a:ext cx="6491288" cy="126599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63591" y="5791081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9"/>
          <p:cNvSpPr/>
          <p:nvPr/>
        </p:nvSpPr>
        <p:spPr>
          <a:xfrm>
            <a:off x="7498913" y="55914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498913" y="6077545"/>
            <a:ext cx="399323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correct, opens the Voting Interface.</a:t>
            </a:r>
            <a:endParaRPr lang="en-US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D1957D-973B-3502-5581-23B2D5CBE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E7C79B-6E20-59BD-B445-4789E02D84D4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3459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Voting Interface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680573"/>
            <a:ext cx="2185511" cy="1265992"/>
          </a:xfrm>
          <a:prstGeom prst="roundRect">
            <a:avLst>
              <a:gd name="adj" fmla="val 1540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4" name="Text 2"/>
          <p:cNvSpPr/>
          <p:nvPr/>
        </p:nvSpPr>
        <p:spPr>
          <a:xfrm>
            <a:off x="974884" y="3096816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60395" y="28971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60395" y="3383280"/>
            <a:ext cx="377737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users to vote for candidates.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3052048" y="3931325"/>
            <a:ext cx="1071181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8" name="Shape 6"/>
          <p:cNvSpPr/>
          <p:nvPr/>
        </p:nvSpPr>
        <p:spPr>
          <a:xfrm>
            <a:off x="758309" y="4054793"/>
            <a:ext cx="4371142" cy="1265992"/>
          </a:xfrm>
          <a:prstGeom prst="roundRect">
            <a:avLst>
              <a:gd name="adj" fmla="val 1540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9" name="Text 7"/>
          <p:cNvSpPr/>
          <p:nvPr/>
        </p:nvSpPr>
        <p:spPr>
          <a:xfrm>
            <a:off x="974884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6025" y="4271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46025" y="4757499"/>
            <a:ext cx="520565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Users select a candidate and submit their vote.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37678" y="5305544"/>
            <a:ext cx="852618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58309" y="5429012"/>
            <a:ext cx="6556891" cy="1265992"/>
          </a:xfrm>
          <a:prstGeom prst="roundRect">
            <a:avLst>
              <a:gd name="adj" fmla="val 1540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14" name="Text 12"/>
          <p:cNvSpPr/>
          <p:nvPr/>
        </p:nvSpPr>
        <p:spPr>
          <a:xfrm>
            <a:off x="974884" y="5845254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31775" y="56455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31775" y="6131719"/>
            <a:ext cx="386155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vote is registered in the system.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2F3829-9290-FE65-8734-92604579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586" y="0"/>
            <a:ext cx="1992814" cy="4628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9CFB4A-A42B-C43F-062D-B4619220A3D4}"/>
              </a:ext>
            </a:extLst>
          </p:cNvPr>
          <p:cNvSpPr/>
          <p:nvPr/>
        </p:nvSpPr>
        <p:spPr>
          <a:xfrm>
            <a:off x="12886660" y="7814930"/>
            <a:ext cx="1616149" cy="287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352</Words>
  <Application>Microsoft Office PowerPoint</Application>
  <PresentationFormat>Custom</PresentationFormat>
  <Paragraphs>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 Medium</vt:lpstr>
      <vt:lpstr>Montserrat Bold</vt:lpstr>
      <vt:lpstr>Montserrat</vt:lpstr>
      <vt:lpstr>Barlow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TANZEEL HUSSAIN</cp:lastModifiedBy>
  <cp:revision>5</cp:revision>
  <dcterms:created xsi:type="dcterms:W3CDTF">2025-01-31T04:03:56Z</dcterms:created>
  <dcterms:modified xsi:type="dcterms:W3CDTF">2025-01-31T11:11:19Z</dcterms:modified>
</cp:coreProperties>
</file>