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395" r:id="rId2"/>
    <p:sldId id="392" r:id="rId3"/>
    <p:sldId id="385" r:id="rId4"/>
    <p:sldId id="386" r:id="rId5"/>
    <p:sldId id="388" r:id="rId6"/>
    <p:sldId id="387" r:id="rId7"/>
    <p:sldId id="380" r:id="rId8"/>
    <p:sldId id="377" r:id="rId9"/>
    <p:sldId id="381" r:id="rId10"/>
    <p:sldId id="378" r:id="rId11"/>
    <p:sldId id="390" r:id="rId12"/>
    <p:sldId id="393" r:id="rId13"/>
    <p:sldId id="391" r:id="rId14"/>
    <p:sldId id="383" r:id="rId15"/>
    <p:sldId id="384" r:id="rId16"/>
  </p:sldIdLst>
  <p:sldSz cx="9144000" cy="6858000" type="screen4x3"/>
  <p:notesSz cx="7102475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1BF520"/>
    <a:srgbClr val="A3FBA5"/>
    <a:srgbClr val="0AA6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1788" autoAdjust="0"/>
  </p:normalViewPr>
  <p:slideViewPr>
    <p:cSldViewPr>
      <p:cViewPr>
        <p:scale>
          <a:sx n="75" d="100"/>
          <a:sy n="75" d="100"/>
        </p:scale>
        <p:origin x="-1236" y="204"/>
      </p:cViewPr>
      <p:guideLst>
        <p:guide orient="horz" pos="21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C394A-B5B1-45C0-BD3D-BFE7769D2AE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A6DD70-FADF-454C-AF5F-D97426358F4D}">
      <dgm:prSet phldrT="[文本]" custT="1"/>
      <dgm:spPr/>
      <dgm:t>
        <a:bodyPr/>
        <a:lstStyle/>
        <a:p>
          <a:r>
            <a:rPr lang="zh-CN" altLang="en-US" sz="3200" smtClean="0">
              <a:solidFill>
                <a:srgbClr val="000099"/>
              </a:solidFill>
              <a:latin typeface="黑体" pitchFamily="2" charset="-122"/>
              <a:ea typeface="黑体" pitchFamily="2" charset="-122"/>
              <a:sym typeface="Arial" pitchFamily="34" charset="0"/>
            </a:rPr>
            <a:t>初次评审</a:t>
          </a:r>
          <a:endParaRPr lang="zh-CN" altLang="en-US" sz="3200" dirty="0"/>
        </a:p>
      </dgm:t>
    </dgm:pt>
    <dgm:pt modelId="{02240B1E-9B6C-4836-B7A8-934C2C471C7B}" type="parTrans" cxnId="{DA802C9D-D7A9-4FA7-8DB3-AF7A4BE43338}">
      <dgm:prSet/>
      <dgm:spPr/>
      <dgm:t>
        <a:bodyPr/>
        <a:lstStyle/>
        <a:p>
          <a:endParaRPr lang="zh-CN" altLang="en-US"/>
        </a:p>
      </dgm:t>
    </dgm:pt>
    <dgm:pt modelId="{F1273ACA-7836-4755-B842-5577139FCF93}" type="sibTrans" cxnId="{DA802C9D-D7A9-4FA7-8DB3-AF7A4BE43338}">
      <dgm:prSet/>
      <dgm:spPr/>
      <dgm:t>
        <a:bodyPr/>
        <a:lstStyle/>
        <a:p>
          <a:endParaRPr lang="zh-CN" altLang="en-US"/>
        </a:p>
      </dgm:t>
    </dgm:pt>
    <dgm:pt modelId="{CFFD4A74-AC45-4329-856D-E98D8829861D}">
      <dgm:prSet phldrT="[文本]" custT="1"/>
      <dgm:spPr/>
      <dgm:t>
        <a:bodyPr/>
        <a:lstStyle/>
        <a:p>
          <a:r>
            <a:rPr lang="zh-CN" altLang="en-US" sz="3200" smtClean="0">
              <a:solidFill>
                <a:srgbClr val="000099"/>
              </a:solidFill>
              <a:latin typeface="黑体" pitchFamily="2" charset="-122"/>
              <a:ea typeface="黑体" pitchFamily="2" charset="-122"/>
              <a:sym typeface="Arial" pitchFamily="34" charset="0"/>
            </a:rPr>
            <a:t>监督评审</a:t>
          </a:r>
          <a:endParaRPr lang="zh-CN" altLang="en-US" sz="3200" dirty="0"/>
        </a:p>
      </dgm:t>
    </dgm:pt>
    <dgm:pt modelId="{3D31736E-BD44-4F81-A0FE-0CE366628F8D}" type="parTrans" cxnId="{74419B1F-983F-4417-A734-9E39C3006763}">
      <dgm:prSet/>
      <dgm:spPr/>
      <dgm:t>
        <a:bodyPr/>
        <a:lstStyle/>
        <a:p>
          <a:endParaRPr lang="zh-CN" altLang="en-US"/>
        </a:p>
      </dgm:t>
    </dgm:pt>
    <dgm:pt modelId="{BD750755-5594-4161-AE82-C061FEB1597F}" type="sibTrans" cxnId="{74419B1F-983F-4417-A734-9E39C3006763}">
      <dgm:prSet/>
      <dgm:spPr/>
      <dgm:t>
        <a:bodyPr/>
        <a:lstStyle/>
        <a:p>
          <a:endParaRPr lang="zh-CN" altLang="en-US"/>
        </a:p>
      </dgm:t>
    </dgm:pt>
    <dgm:pt modelId="{8136179A-C9B3-4D50-8DFA-5F6EE843D94C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sym typeface="Arial" pitchFamily="34" charset="0"/>
            </a:rPr>
            <a:t>年度</a:t>
          </a:r>
          <a:r>
            <a:rPr lang="zh-CN" altLang="en-US" sz="3200" smtClean="0">
              <a:solidFill>
                <a:srgbClr val="000099"/>
              </a:solidFill>
              <a:latin typeface="黑体" pitchFamily="2" charset="-122"/>
              <a:ea typeface="黑体" pitchFamily="2" charset="-122"/>
              <a:sym typeface="Arial" pitchFamily="34" charset="0"/>
            </a:rPr>
            <a:t>评审</a:t>
          </a:r>
          <a:r>
            <a:rPr lang="zh-CN" altLang="en-US" sz="3200" smtClean="0">
              <a:solidFill>
                <a:srgbClr val="000099"/>
              </a:solidFill>
              <a:latin typeface="黑体" pitchFamily="2" charset="-122"/>
              <a:ea typeface="黑体" pitchFamily="2" charset="-122"/>
              <a:sym typeface="Arial" pitchFamily="34" charset="0"/>
            </a:rPr>
            <a:t>审核</a:t>
          </a:r>
          <a:endParaRPr lang="zh-CN" altLang="en-US" sz="3200" dirty="0"/>
        </a:p>
      </dgm:t>
    </dgm:pt>
    <dgm:pt modelId="{D86AADF0-0BBE-41B5-9B8E-4395A17369B7}" type="parTrans" cxnId="{92F809C3-383C-489F-9238-33488C7B398B}">
      <dgm:prSet/>
      <dgm:spPr/>
      <dgm:t>
        <a:bodyPr/>
        <a:lstStyle/>
        <a:p>
          <a:endParaRPr lang="zh-CN" altLang="en-US"/>
        </a:p>
      </dgm:t>
    </dgm:pt>
    <dgm:pt modelId="{AF66B2E2-42A6-45A1-870F-2210C4983CF6}" type="sibTrans" cxnId="{92F809C3-383C-489F-9238-33488C7B398B}">
      <dgm:prSet/>
      <dgm:spPr/>
      <dgm:t>
        <a:bodyPr/>
        <a:lstStyle/>
        <a:p>
          <a:endParaRPr lang="zh-CN" altLang="en-US"/>
        </a:p>
      </dgm:t>
    </dgm:pt>
    <dgm:pt modelId="{2E5F3FD0-AE16-44E3-85AA-5DE36F7E5DA8}">
      <dgm:prSet phldrT="[文本]" custT="1"/>
      <dgm:spPr/>
      <dgm:t>
        <a:bodyPr/>
        <a:lstStyle/>
        <a:p>
          <a:r>
            <a:rPr lang="zh-CN" altLang="en-US" sz="3200" smtClean="0">
              <a:solidFill>
                <a:srgbClr val="000099"/>
              </a:solidFill>
              <a:latin typeface="黑体" pitchFamily="2" charset="-122"/>
              <a:ea typeface="黑体" pitchFamily="2" charset="-122"/>
              <a:sym typeface="Arial" pitchFamily="34" charset="0"/>
            </a:rPr>
            <a:t>复评审</a:t>
          </a:r>
          <a:endParaRPr lang="zh-CN" altLang="en-US" sz="3200" dirty="0"/>
        </a:p>
      </dgm:t>
    </dgm:pt>
    <dgm:pt modelId="{AD22ED82-7051-451C-9F9B-236D59131336}" type="parTrans" cxnId="{58D43BD7-F35E-4DEC-9E6D-671369F98265}">
      <dgm:prSet/>
      <dgm:spPr/>
      <dgm:t>
        <a:bodyPr/>
        <a:lstStyle/>
        <a:p>
          <a:endParaRPr lang="zh-CN" altLang="en-US"/>
        </a:p>
      </dgm:t>
    </dgm:pt>
    <dgm:pt modelId="{8DC5A44F-9F96-4E1F-969E-8347D2D531EC}" type="sibTrans" cxnId="{58D43BD7-F35E-4DEC-9E6D-671369F98265}">
      <dgm:prSet/>
      <dgm:spPr/>
      <dgm:t>
        <a:bodyPr/>
        <a:lstStyle/>
        <a:p>
          <a:endParaRPr lang="zh-CN" altLang="en-US"/>
        </a:p>
      </dgm:t>
    </dgm:pt>
    <dgm:pt modelId="{F9F54BF4-11A9-4AD9-98C7-F8863BCE92BA}" type="pres">
      <dgm:prSet presAssocID="{085C394A-B5B1-45C0-BD3D-BFE7769D2AE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3BF509-B05F-40DE-8074-D1F5786E8FCA}" type="pres">
      <dgm:prSet presAssocID="{31A6DD70-FADF-454C-AF5F-D97426358F4D}" presName="composite" presStyleCnt="0"/>
      <dgm:spPr/>
      <dgm:t>
        <a:bodyPr/>
        <a:lstStyle/>
        <a:p>
          <a:endParaRPr lang="zh-CN" altLang="en-US"/>
        </a:p>
      </dgm:t>
    </dgm:pt>
    <dgm:pt modelId="{E78572D3-9706-47F5-AEDF-96EEAEB571FD}" type="pres">
      <dgm:prSet presAssocID="{31A6DD70-FADF-454C-AF5F-D97426358F4D}" presName="imgShp" presStyleLbl="fgImgPlace1" presStyleIdx="0" presStyleCnt="4" custLinFactNeighborY="328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BD55136-85A5-4CCF-ABAA-362E7D947B88}" type="pres">
      <dgm:prSet presAssocID="{31A6DD70-FADF-454C-AF5F-D97426358F4D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5CA5D3-AAB4-4050-903D-E6D02A2701E5}" type="pres">
      <dgm:prSet presAssocID="{F1273ACA-7836-4755-B842-5577139FCF93}" presName="spacing" presStyleCnt="0"/>
      <dgm:spPr/>
      <dgm:t>
        <a:bodyPr/>
        <a:lstStyle/>
        <a:p>
          <a:endParaRPr lang="zh-CN" altLang="en-US"/>
        </a:p>
      </dgm:t>
    </dgm:pt>
    <dgm:pt modelId="{F15408CB-8717-485F-895C-2CE7A5ED6197}" type="pres">
      <dgm:prSet presAssocID="{CFFD4A74-AC45-4329-856D-E98D8829861D}" presName="composite" presStyleCnt="0"/>
      <dgm:spPr/>
      <dgm:t>
        <a:bodyPr/>
        <a:lstStyle/>
        <a:p>
          <a:endParaRPr lang="zh-CN" altLang="en-US"/>
        </a:p>
      </dgm:t>
    </dgm:pt>
    <dgm:pt modelId="{4B7A842B-FAF5-48DB-B430-BF4CF6C92F19}" type="pres">
      <dgm:prSet presAssocID="{CFFD4A74-AC45-4329-856D-E98D8829861D}" presName="imgShp" presStyleLbl="fgImgPlace1" presStyleIdx="1" presStyleCnt="4"/>
      <dgm:spPr/>
      <dgm:t>
        <a:bodyPr/>
        <a:lstStyle/>
        <a:p>
          <a:endParaRPr lang="zh-CN" altLang="en-US"/>
        </a:p>
      </dgm:t>
    </dgm:pt>
    <dgm:pt modelId="{F6366CB3-CB8C-48B3-879B-87AD42D14D33}" type="pres">
      <dgm:prSet presAssocID="{CFFD4A74-AC45-4329-856D-E98D8829861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B0B746-0F99-4512-9A45-A8BF1EF9117D}" type="pres">
      <dgm:prSet presAssocID="{BD750755-5594-4161-AE82-C061FEB1597F}" presName="spacing" presStyleCnt="0"/>
      <dgm:spPr/>
      <dgm:t>
        <a:bodyPr/>
        <a:lstStyle/>
        <a:p>
          <a:endParaRPr lang="zh-CN" altLang="en-US"/>
        </a:p>
      </dgm:t>
    </dgm:pt>
    <dgm:pt modelId="{B4AFDAA3-9817-43B2-9471-CBD65399D25F}" type="pres">
      <dgm:prSet presAssocID="{8136179A-C9B3-4D50-8DFA-5F6EE843D94C}" presName="composite" presStyleCnt="0"/>
      <dgm:spPr/>
      <dgm:t>
        <a:bodyPr/>
        <a:lstStyle/>
        <a:p>
          <a:endParaRPr lang="zh-CN" altLang="en-US"/>
        </a:p>
      </dgm:t>
    </dgm:pt>
    <dgm:pt modelId="{3CC8CAA9-260A-4D67-9258-3EFCE92074B3}" type="pres">
      <dgm:prSet presAssocID="{8136179A-C9B3-4D50-8DFA-5F6EE843D94C}" presName="imgShp" presStyleLbl="fgImgPlace1" presStyleIdx="2" presStyleCnt="4"/>
      <dgm:spPr/>
      <dgm:t>
        <a:bodyPr/>
        <a:lstStyle/>
        <a:p>
          <a:endParaRPr lang="zh-CN" altLang="en-US"/>
        </a:p>
      </dgm:t>
    </dgm:pt>
    <dgm:pt modelId="{D891952C-6C1F-4E7B-95FE-79D662DC15D9}" type="pres">
      <dgm:prSet presAssocID="{8136179A-C9B3-4D50-8DFA-5F6EE843D94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A6362C-A0C1-40A1-B15C-E21CE3C0A488}" type="pres">
      <dgm:prSet presAssocID="{AF66B2E2-42A6-45A1-870F-2210C4983CF6}" presName="spacing" presStyleCnt="0"/>
      <dgm:spPr/>
      <dgm:t>
        <a:bodyPr/>
        <a:lstStyle/>
        <a:p>
          <a:endParaRPr lang="zh-CN" altLang="en-US"/>
        </a:p>
      </dgm:t>
    </dgm:pt>
    <dgm:pt modelId="{4FE70E0B-5560-4130-BD2E-A07F0C7D69F5}" type="pres">
      <dgm:prSet presAssocID="{2E5F3FD0-AE16-44E3-85AA-5DE36F7E5DA8}" presName="composite" presStyleCnt="0"/>
      <dgm:spPr/>
      <dgm:t>
        <a:bodyPr/>
        <a:lstStyle/>
        <a:p>
          <a:endParaRPr lang="zh-CN" altLang="en-US"/>
        </a:p>
      </dgm:t>
    </dgm:pt>
    <dgm:pt modelId="{AF82DD19-7D87-4BB7-B465-4BE174D72FC2}" type="pres">
      <dgm:prSet presAssocID="{2E5F3FD0-AE16-44E3-85AA-5DE36F7E5DA8}" presName="imgShp" presStyleLbl="fgImgPlace1" presStyleIdx="3" presStyleCnt="4"/>
      <dgm:spPr/>
      <dgm:t>
        <a:bodyPr/>
        <a:lstStyle/>
        <a:p>
          <a:endParaRPr lang="zh-CN" altLang="en-US"/>
        </a:p>
      </dgm:t>
    </dgm:pt>
    <dgm:pt modelId="{699B97EE-2963-48A2-B06E-4E786BD89332}" type="pres">
      <dgm:prSet presAssocID="{2E5F3FD0-AE16-44E3-85AA-5DE36F7E5DA8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EC4C2F-7C1A-4FCF-A765-357A28F0D066}" type="presOf" srcId="{CFFD4A74-AC45-4329-856D-E98D8829861D}" destId="{F6366CB3-CB8C-48B3-879B-87AD42D14D33}" srcOrd="0" destOrd="0" presId="urn:microsoft.com/office/officeart/2005/8/layout/vList3"/>
    <dgm:cxn modelId="{92F809C3-383C-489F-9238-33488C7B398B}" srcId="{085C394A-B5B1-45C0-BD3D-BFE7769D2AE0}" destId="{8136179A-C9B3-4D50-8DFA-5F6EE843D94C}" srcOrd="2" destOrd="0" parTransId="{D86AADF0-0BBE-41B5-9B8E-4395A17369B7}" sibTransId="{AF66B2E2-42A6-45A1-870F-2210C4983CF6}"/>
    <dgm:cxn modelId="{74419B1F-983F-4417-A734-9E39C3006763}" srcId="{085C394A-B5B1-45C0-BD3D-BFE7769D2AE0}" destId="{CFFD4A74-AC45-4329-856D-E98D8829861D}" srcOrd="1" destOrd="0" parTransId="{3D31736E-BD44-4F81-A0FE-0CE366628F8D}" sibTransId="{BD750755-5594-4161-AE82-C061FEB1597F}"/>
    <dgm:cxn modelId="{D796C594-EBB7-483D-A1E3-1B08AA1383A6}" type="presOf" srcId="{8136179A-C9B3-4D50-8DFA-5F6EE843D94C}" destId="{D891952C-6C1F-4E7B-95FE-79D662DC15D9}" srcOrd="0" destOrd="0" presId="urn:microsoft.com/office/officeart/2005/8/layout/vList3"/>
    <dgm:cxn modelId="{58D43BD7-F35E-4DEC-9E6D-671369F98265}" srcId="{085C394A-B5B1-45C0-BD3D-BFE7769D2AE0}" destId="{2E5F3FD0-AE16-44E3-85AA-5DE36F7E5DA8}" srcOrd="3" destOrd="0" parTransId="{AD22ED82-7051-451C-9F9B-236D59131336}" sibTransId="{8DC5A44F-9F96-4E1F-969E-8347D2D531EC}"/>
    <dgm:cxn modelId="{FC25C05D-8469-44A7-B5F2-410C820743DA}" type="presOf" srcId="{31A6DD70-FADF-454C-AF5F-D97426358F4D}" destId="{1BD55136-85A5-4CCF-ABAA-362E7D947B88}" srcOrd="0" destOrd="0" presId="urn:microsoft.com/office/officeart/2005/8/layout/vList3"/>
    <dgm:cxn modelId="{DA802C9D-D7A9-4FA7-8DB3-AF7A4BE43338}" srcId="{085C394A-B5B1-45C0-BD3D-BFE7769D2AE0}" destId="{31A6DD70-FADF-454C-AF5F-D97426358F4D}" srcOrd="0" destOrd="0" parTransId="{02240B1E-9B6C-4836-B7A8-934C2C471C7B}" sibTransId="{F1273ACA-7836-4755-B842-5577139FCF93}"/>
    <dgm:cxn modelId="{BFEBDEF0-7A4C-421C-B271-A3F02B8F7EF9}" type="presOf" srcId="{085C394A-B5B1-45C0-BD3D-BFE7769D2AE0}" destId="{F9F54BF4-11A9-4AD9-98C7-F8863BCE92BA}" srcOrd="0" destOrd="0" presId="urn:microsoft.com/office/officeart/2005/8/layout/vList3"/>
    <dgm:cxn modelId="{31E967B2-4B33-4F87-9ED0-6A919184EA68}" type="presOf" srcId="{2E5F3FD0-AE16-44E3-85AA-5DE36F7E5DA8}" destId="{699B97EE-2963-48A2-B06E-4E786BD89332}" srcOrd="0" destOrd="0" presId="urn:microsoft.com/office/officeart/2005/8/layout/vList3"/>
    <dgm:cxn modelId="{0E2AC262-CCE0-42B7-A22B-B959FE7F03F6}" type="presParOf" srcId="{F9F54BF4-11A9-4AD9-98C7-F8863BCE92BA}" destId="{F33BF509-B05F-40DE-8074-D1F5786E8FCA}" srcOrd="0" destOrd="0" presId="urn:microsoft.com/office/officeart/2005/8/layout/vList3"/>
    <dgm:cxn modelId="{36073536-59B5-4116-A1E7-393F3AA802DA}" type="presParOf" srcId="{F33BF509-B05F-40DE-8074-D1F5786E8FCA}" destId="{E78572D3-9706-47F5-AEDF-96EEAEB571FD}" srcOrd="0" destOrd="0" presId="urn:microsoft.com/office/officeart/2005/8/layout/vList3"/>
    <dgm:cxn modelId="{47016AC0-3C36-4E04-B3BF-1B1C21624443}" type="presParOf" srcId="{F33BF509-B05F-40DE-8074-D1F5786E8FCA}" destId="{1BD55136-85A5-4CCF-ABAA-362E7D947B88}" srcOrd="1" destOrd="0" presId="urn:microsoft.com/office/officeart/2005/8/layout/vList3"/>
    <dgm:cxn modelId="{1B3012E7-EDFF-41D7-BB66-BA84D54284B7}" type="presParOf" srcId="{F9F54BF4-11A9-4AD9-98C7-F8863BCE92BA}" destId="{7C5CA5D3-AAB4-4050-903D-E6D02A2701E5}" srcOrd="1" destOrd="0" presId="urn:microsoft.com/office/officeart/2005/8/layout/vList3"/>
    <dgm:cxn modelId="{24703BBC-567E-426E-99F3-C9123197225A}" type="presParOf" srcId="{F9F54BF4-11A9-4AD9-98C7-F8863BCE92BA}" destId="{F15408CB-8717-485F-895C-2CE7A5ED6197}" srcOrd="2" destOrd="0" presId="urn:microsoft.com/office/officeart/2005/8/layout/vList3"/>
    <dgm:cxn modelId="{ADAD30B9-1660-4184-862F-602CACB90DCB}" type="presParOf" srcId="{F15408CB-8717-485F-895C-2CE7A5ED6197}" destId="{4B7A842B-FAF5-48DB-B430-BF4CF6C92F19}" srcOrd="0" destOrd="0" presId="urn:microsoft.com/office/officeart/2005/8/layout/vList3"/>
    <dgm:cxn modelId="{42BAA397-3124-4BA2-B602-4F4B94D3BB01}" type="presParOf" srcId="{F15408CB-8717-485F-895C-2CE7A5ED6197}" destId="{F6366CB3-CB8C-48B3-879B-87AD42D14D33}" srcOrd="1" destOrd="0" presId="urn:microsoft.com/office/officeart/2005/8/layout/vList3"/>
    <dgm:cxn modelId="{78D0EED2-615C-4B80-94ED-60730E9DC03D}" type="presParOf" srcId="{F9F54BF4-11A9-4AD9-98C7-F8863BCE92BA}" destId="{7AB0B746-0F99-4512-9A45-A8BF1EF9117D}" srcOrd="3" destOrd="0" presId="urn:microsoft.com/office/officeart/2005/8/layout/vList3"/>
    <dgm:cxn modelId="{2D2B67B9-5AB9-4F3E-9ADD-0475C8DB0FF4}" type="presParOf" srcId="{F9F54BF4-11A9-4AD9-98C7-F8863BCE92BA}" destId="{B4AFDAA3-9817-43B2-9471-CBD65399D25F}" srcOrd="4" destOrd="0" presId="urn:microsoft.com/office/officeart/2005/8/layout/vList3"/>
    <dgm:cxn modelId="{D6B19332-CE61-4F57-8641-944BF7176730}" type="presParOf" srcId="{B4AFDAA3-9817-43B2-9471-CBD65399D25F}" destId="{3CC8CAA9-260A-4D67-9258-3EFCE92074B3}" srcOrd="0" destOrd="0" presId="urn:microsoft.com/office/officeart/2005/8/layout/vList3"/>
    <dgm:cxn modelId="{28581BAB-9690-48AB-B57D-B8A3BA70C910}" type="presParOf" srcId="{B4AFDAA3-9817-43B2-9471-CBD65399D25F}" destId="{D891952C-6C1F-4E7B-95FE-79D662DC15D9}" srcOrd="1" destOrd="0" presId="urn:microsoft.com/office/officeart/2005/8/layout/vList3"/>
    <dgm:cxn modelId="{DC14D63C-A413-4200-8923-08E5F0F6E2C8}" type="presParOf" srcId="{F9F54BF4-11A9-4AD9-98C7-F8863BCE92BA}" destId="{65A6362C-A0C1-40A1-B15C-E21CE3C0A488}" srcOrd="5" destOrd="0" presId="urn:microsoft.com/office/officeart/2005/8/layout/vList3"/>
    <dgm:cxn modelId="{0F5DFDE0-11CE-4FD6-9F05-06E8F5C639F0}" type="presParOf" srcId="{F9F54BF4-11A9-4AD9-98C7-F8863BCE92BA}" destId="{4FE70E0B-5560-4130-BD2E-A07F0C7D69F5}" srcOrd="6" destOrd="0" presId="urn:microsoft.com/office/officeart/2005/8/layout/vList3"/>
    <dgm:cxn modelId="{258FFE06-3A04-4CEF-BA7C-B1AB8A79439E}" type="presParOf" srcId="{4FE70E0B-5560-4130-BD2E-A07F0C7D69F5}" destId="{AF82DD19-7D87-4BB7-B465-4BE174D72FC2}" srcOrd="0" destOrd="0" presId="urn:microsoft.com/office/officeart/2005/8/layout/vList3"/>
    <dgm:cxn modelId="{1CD1AAFB-60B5-4A7A-9A1E-8874EED6E0B3}" type="presParOf" srcId="{4FE70E0B-5560-4130-BD2E-A07F0C7D69F5}" destId="{699B97EE-2963-48A2-B06E-4E786BD89332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95EAE-FD60-460A-A746-22F0220B093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5AAFD4-0071-4B0A-A484-D6E25C7FF8E6}">
      <dgm:prSet phldrT="[文本]" custT="1"/>
      <dgm:spPr/>
      <dgm:t>
        <a:bodyPr/>
        <a:lstStyle/>
        <a:p>
          <a:r>
            <a:rPr lang="en-US" altLang="zh-CN" sz="3200" kern="1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cs typeface="+mn-cs"/>
            </a:rPr>
            <a:t>3.1.</a:t>
          </a:r>
          <a:r>
            <a:rPr lang="zh-CN" altLang="en-US" sz="3200" kern="1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cs typeface="+mn-cs"/>
            </a:rPr>
            <a:t> 初次评审申请</a:t>
          </a:r>
        </a:p>
      </dgm:t>
    </dgm:pt>
    <dgm:pt modelId="{E84F8699-0FAE-4276-B6AE-4DABC932FB86}" type="parTrans" cxnId="{B623B172-FB03-4856-9192-4D6B6107E4E3}">
      <dgm:prSet/>
      <dgm:spPr/>
      <dgm:t>
        <a:bodyPr/>
        <a:lstStyle/>
        <a:p>
          <a:endParaRPr lang="zh-CN" altLang="en-US"/>
        </a:p>
      </dgm:t>
    </dgm:pt>
    <dgm:pt modelId="{50669D5E-6A32-4B5E-AADA-5D7F53A1FBE2}" type="sibTrans" cxnId="{B623B172-FB03-4856-9192-4D6B6107E4E3}">
      <dgm:prSet/>
      <dgm:spPr/>
      <dgm:t>
        <a:bodyPr/>
        <a:lstStyle/>
        <a:p>
          <a:endParaRPr lang="zh-CN" altLang="en-US"/>
        </a:p>
      </dgm:t>
    </dgm:pt>
    <dgm:pt modelId="{EB01461B-99E3-4550-B452-63DDA0F393A0}">
      <dgm:prSet phldrT="[文本]" custT="1"/>
      <dgm:spPr/>
      <dgm:t>
        <a:bodyPr/>
        <a:lstStyle/>
        <a:p>
          <a:r>
            <a:rPr lang="en-US" altLang="zh-CN" sz="3200" kern="1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cs typeface="+mn-cs"/>
            </a:rPr>
            <a:t>3.2.</a:t>
          </a:r>
          <a:r>
            <a:rPr lang="zh-CN" altLang="en-US" sz="3200" kern="1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cs typeface="+mn-cs"/>
            </a:rPr>
            <a:t>现场评审</a:t>
          </a:r>
        </a:p>
      </dgm:t>
    </dgm:pt>
    <dgm:pt modelId="{14CE8209-B024-4321-931B-84289558B0CC}" type="parTrans" cxnId="{FBE038B2-6710-4570-BBC7-E91A4615B69D}">
      <dgm:prSet/>
      <dgm:spPr/>
      <dgm:t>
        <a:bodyPr/>
        <a:lstStyle/>
        <a:p>
          <a:endParaRPr lang="zh-CN" altLang="en-US"/>
        </a:p>
      </dgm:t>
    </dgm:pt>
    <dgm:pt modelId="{C824198C-6B90-4BF3-8C3C-D85E0084DE28}" type="sibTrans" cxnId="{FBE038B2-6710-4570-BBC7-E91A4615B69D}">
      <dgm:prSet/>
      <dgm:spPr/>
      <dgm:t>
        <a:bodyPr/>
        <a:lstStyle/>
        <a:p>
          <a:endParaRPr lang="zh-CN" altLang="en-US"/>
        </a:p>
      </dgm:t>
    </dgm:pt>
    <dgm:pt modelId="{BC8A51CB-FECC-4226-A0F3-FA6EB1579B20}">
      <dgm:prSet phldrT="[文本]" custT="1"/>
      <dgm:spPr/>
      <dgm:t>
        <a:bodyPr/>
        <a:lstStyle/>
        <a:p>
          <a:r>
            <a:rPr lang="en-US" altLang="zh-CN" sz="3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cs typeface="+mn-cs"/>
            </a:rPr>
            <a:t>3.3.A2LA</a:t>
          </a:r>
          <a:r>
            <a:rPr lang="zh-CN" altLang="en-US" sz="3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  <a:cs typeface="+mn-cs"/>
            </a:rPr>
            <a:t>认可</a:t>
          </a:r>
          <a:endParaRPr lang="zh-CN" altLang="en-US" sz="3200" dirty="0"/>
        </a:p>
      </dgm:t>
    </dgm:pt>
    <dgm:pt modelId="{0DE7FE5F-953F-4628-A2A3-32425FC2E066}" type="parTrans" cxnId="{0CD3E0FD-ED2E-4D7D-87D1-271D3522632A}">
      <dgm:prSet/>
      <dgm:spPr/>
      <dgm:t>
        <a:bodyPr/>
        <a:lstStyle/>
        <a:p>
          <a:endParaRPr lang="zh-CN" altLang="en-US"/>
        </a:p>
      </dgm:t>
    </dgm:pt>
    <dgm:pt modelId="{207DCAF6-255D-4DEB-99E4-9F8F8BE578E0}" type="sibTrans" cxnId="{0CD3E0FD-ED2E-4D7D-87D1-271D3522632A}">
      <dgm:prSet/>
      <dgm:spPr/>
      <dgm:t>
        <a:bodyPr/>
        <a:lstStyle/>
        <a:p>
          <a:endParaRPr lang="zh-CN" altLang="en-US"/>
        </a:p>
      </dgm:t>
    </dgm:pt>
    <dgm:pt modelId="{D121415A-BFD5-4255-9674-AB6092E690FB}" type="pres">
      <dgm:prSet presAssocID="{9D695EAE-FD60-460A-A746-22F0220B093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DDB8CBF-C783-4441-96A4-92AC3933BDE2}" type="pres">
      <dgm:prSet presAssocID="{9D695EAE-FD60-460A-A746-22F0220B0936}" presName="dummyMaxCanvas" presStyleCnt="0">
        <dgm:presLayoutVars/>
      </dgm:prSet>
      <dgm:spPr/>
    </dgm:pt>
    <dgm:pt modelId="{80D67C4A-EFD2-496C-940F-9150243202C7}" type="pres">
      <dgm:prSet presAssocID="{9D695EAE-FD60-460A-A746-22F0220B0936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91F5EC-A805-4F1F-9E24-622FCD2CA725}" type="pres">
      <dgm:prSet presAssocID="{9D695EAE-FD60-460A-A746-22F0220B093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A42A6E-34D3-43BC-A804-71734349A1AC}" type="pres">
      <dgm:prSet presAssocID="{9D695EAE-FD60-460A-A746-22F0220B093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23E3AA-7EB6-410D-B9D5-7105A85DA847}" type="pres">
      <dgm:prSet presAssocID="{9D695EAE-FD60-460A-A746-22F0220B093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8DBA75-CE02-4B49-87FF-12DB79E9F4B1}" type="pres">
      <dgm:prSet presAssocID="{9D695EAE-FD60-460A-A746-22F0220B093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A0781-F292-4309-AD75-A62CE40808B1}" type="pres">
      <dgm:prSet presAssocID="{9D695EAE-FD60-460A-A746-22F0220B093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2F34F8-22FF-49B4-8313-5C4CFF44826F}" type="pres">
      <dgm:prSet presAssocID="{9D695EAE-FD60-460A-A746-22F0220B093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A01CDB-E7D7-4628-B68E-8045540E7C0E}" type="pres">
      <dgm:prSet presAssocID="{9D695EAE-FD60-460A-A746-22F0220B093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7C62D7C-25CC-40CA-9E88-A014AC08B13B}" type="presOf" srcId="{50669D5E-6A32-4B5E-AADA-5D7F53A1FBE2}" destId="{5823E3AA-7EB6-410D-B9D5-7105A85DA847}" srcOrd="0" destOrd="0" presId="urn:microsoft.com/office/officeart/2005/8/layout/vProcess5"/>
    <dgm:cxn modelId="{FBE038B2-6710-4570-BBC7-E91A4615B69D}" srcId="{9D695EAE-FD60-460A-A746-22F0220B0936}" destId="{EB01461B-99E3-4550-B452-63DDA0F393A0}" srcOrd="1" destOrd="0" parTransId="{14CE8209-B024-4321-931B-84289558B0CC}" sibTransId="{C824198C-6B90-4BF3-8C3C-D85E0084DE28}"/>
    <dgm:cxn modelId="{2EB166F8-31A9-4153-93FF-81F25772B6E2}" type="presOf" srcId="{C824198C-6B90-4BF3-8C3C-D85E0084DE28}" destId="{6F8DBA75-CE02-4B49-87FF-12DB79E9F4B1}" srcOrd="0" destOrd="0" presId="urn:microsoft.com/office/officeart/2005/8/layout/vProcess5"/>
    <dgm:cxn modelId="{B623B172-FB03-4856-9192-4D6B6107E4E3}" srcId="{9D695EAE-FD60-460A-A746-22F0220B0936}" destId="{EC5AAFD4-0071-4B0A-A484-D6E25C7FF8E6}" srcOrd="0" destOrd="0" parTransId="{E84F8699-0FAE-4276-B6AE-4DABC932FB86}" sibTransId="{50669D5E-6A32-4B5E-AADA-5D7F53A1FBE2}"/>
    <dgm:cxn modelId="{9A445D87-C655-450A-9EAD-234403FF9019}" type="presOf" srcId="{EC5AAFD4-0071-4B0A-A484-D6E25C7FF8E6}" destId="{089A0781-F292-4309-AD75-A62CE40808B1}" srcOrd="1" destOrd="0" presId="urn:microsoft.com/office/officeart/2005/8/layout/vProcess5"/>
    <dgm:cxn modelId="{C52B7366-D872-47DB-A0DE-52D3AB0EDA9E}" type="presOf" srcId="{BC8A51CB-FECC-4226-A0F3-FA6EB1579B20}" destId="{7FA42A6E-34D3-43BC-A804-71734349A1AC}" srcOrd="0" destOrd="0" presId="urn:microsoft.com/office/officeart/2005/8/layout/vProcess5"/>
    <dgm:cxn modelId="{F402E550-071D-42FB-86C5-DAD26EF67FC0}" type="presOf" srcId="{BC8A51CB-FECC-4226-A0F3-FA6EB1579B20}" destId="{12A01CDB-E7D7-4628-B68E-8045540E7C0E}" srcOrd="1" destOrd="0" presId="urn:microsoft.com/office/officeart/2005/8/layout/vProcess5"/>
    <dgm:cxn modelId="{3E2EE5CF-2F78-4EAB-9690-821805369918}" type="presOf" srcId="{EB01461B-99E3-4550-B452-63DDA0F393A0}" destId="{6D91F5EC-A805-4F1F-9E24-622FCD2CA725}" srcOrd="0" destOrd="0" presId="urn:microsoft.com/office/officeart/2005/8/layout/vProcess5"/>
    <dgm:cxn modelId="{14F356E7-9762-4BB8-A6DC-A6D399CD8667}" type="presOf" srcId="{EB01461B-99E3-4550-B452-63DDA0F393A0}" destId="{112F34F8-22FF-49B4-8313-5C4CFF44826F}" srcOrd="1" destOrd="0" presId="urn:microsoft.com/office/officeart/2005/8/layout/vProcess5"/>
    <dgm:cxn modelId="{0CD3E0FD-ED2E-4D7D-87D1-271D3522632A}" srcId="{9D695EAE-FD60-460A-A746-22F0220B0936}" destId="{BC8A51CB-FECC-4226-A0F3-FA6EB1579B20}" srcOrd="2" destOrd="0" parTransId="{0DE7FE5F-953F-4628-A2A3-32425FC2E066}" sibTransId="{207DCAF6-255D-4DEB-99E4-9F8F8BE578E0}"/>
    <dgm:cxn modelId="{E8BE1539-A1E1-4ED4-98C6-12121DB786E8}" type="presOf" srcId="{EC5AAFD4-0071-4B0A-A484-D6E25C7FF8E6}" destId="{80D67C4A-EFD2-496C-940F-9150243202C7}" srcOrd="0" destOrd="0" presId="urn:microsoft.com/office/officeart/2005/8/layout/vProcess5"/>
    <dgm:cxn modelId="{175A782F-C3D4-40D6-941F-5ECD7FD12D83}" type="presOf" srcId="{9D695EAE-FD60-460A-A746-22F0220B0936}" destId="{D121415A-BFD5-4255-9674-AB6092E690FB}" srcOrd="0" destOrd="0" presId="urn:microsoft.com/office/officeart/2005/8/layout/vProcess5"/>
    <dgm:cxn modelId="{F6C916EC-3014-4A5F-AFEA-B6D5DAD98062}" type="presParOf" srcId="{D121415A-BFD5-4255-9674-AB6092E690FB}" destId="{FDDB8CBF-C783-4441-96A4-92AC3933BDE2}" srcOrd="0" destOrd="0" presId="urn:microsoft.com/office/officeart/2005/8/layout/vProcess5"/>
    <dgm:cxn modelId="{B440EDD3-591C-4AB9-8D7D-596171B4E056}" type="presParOf" srcId="{D121415A-BFD5-4255-9674-AB6092E690FB}" destId="{80D67C4A-EFD2-496C-940F-9150243202C7}" srcOrd="1" destOrd="0" presId="urn:microsoft.com/office/officeart/2005/8/layout/vProcess5"/>
    <dgm:cxn modelId="{EF7778F4-18DF-4666-9BB7-1BBCC3C5A8EB}" type="presParOf" srcId="{D121415A-BFD5-4255-9674-AB6092E690FB}" destId="{6D91F5EC-A805-4F1F-9E24-622FCD2CA725}" srcOrd="2" destOrd="0" presId="urn:microsoft.com/office/officeart/2005/8/layout/vProcess5"/>
    <dgm:cxn modelId="{1B25C913-3466-494A-843E-7D346DC7D0F1}" type="presParOf" srcId="{D121415A-BFD5-4255-9674-AB6092E690FB}" destId="{7FA42A6E-34D3-43BC-A804-71734349A1AC}" srcOrd="3" destOrd="0" presId="urn:microsoft.com/office/officeart/2005/8/layout/vProcess5"/>
    <dgm:cxn modelId="{A34D7937-FD9D-4654-86F2-A907AAC057B2}" type="presParOf" srcId="{D121415A-BFD5-4255-9674-AB6092E690FB}" destId="{5823E3AA-7EB6-410D-B9D5-7105A85DA847}" srcOrd="4" destOrd="0" presId="urn:microsoft.com/office/officeart/2005/8/layout/vProcess5"/>
    <dgm:cxn modelId="{4A0F8269-5092-4493-A310-D97B6B65D223}" type="presParOf" srcId="{D121415A-BFD5-4255-9674-AB6092E690FB}" destId="{6F8DBA75-CE02-4B49-87FF-12DB79E9F4B1}" srcOrd="5" destOrd="0" presId="urn:microsoft.com/office/officeart/2005/8/layout/vProcess5"/>
    <dgm:cxn modelId="{DAE3C5E9-1F29-49DF-A0F3-A5D25F7E479B}" type="presParOf" srcId="{D121415A-BFD5-4255-9674-AB6092E690FB}" destId="{089A0781-F292-4309-AD75-A62CE40808B1}" srcOrd="6" destOrd="0" presId="urn:microsoft.com/office/officeart/2005/8/layout/vProcess5"/>
    <dgm:cxn modelId="{CB7A99EB-18AF-405B-832C-0AE1ABB7C45B}" type="presParOf" srcId="{D121415A-BFD5-4255-9674-AB6092E690FB}" destId="{112F34F8-22FF-49B4-8313-5C4CFF44826F}" srcOrd="7" destOrd="0" presId="urn:microsoft.com/office/officeart/2005/8/layout/vProcess5"/>
    <dgm:cxn modelId="{7A380A89-4407-40A2-B58B-92AEBE72286E}" type="presParOf" srcId="{D121415A-BFD5-4255-9674-AB6092E690FB}" destId="{12A01CDB-E7D7-4628-B68E-8045540E7C0E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0137D49-0602-4B20-8F5A-95C6A579595E}" type="datetimeFigureOut">
              <a:rPr lang="zh-CN" altLang="en-US" smtClean="0"/>
              <a:pPr/>
              <a:t>2015/4/13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48AA437B-327E-4A55-B3AC-1CB01AD911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2" name="Rectangle 5"/>
          <p:cNvSpPr>
            <a:spLocks noGrp="1" noChangeArrowheads="1"/>
          </p:cNvSpPr>
          <p:nvPr/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9066" tIns="49533" rIns="99066" bIns="49533"/>
          <a:lstStyle/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zh-CN" altLang="en-US" sz="1300" dirty="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zh-CN" altLang="en-US" sz="1300" dirty="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zh-CN" altLang="en-US" sz="1300" dirty="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zh-CN" altLang="en-US" sz="1300" dirty="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  <a:defRPr/>
            </a:pPr>
            <a:r>
              <a:rPr lang="zh-CN" altLang="en-US" sz="1300" dirty="0"/>
              <a:t>第五级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7F3B0E6-B231-41AF-9559-BF596CB1F762}" type="slidenum">
              <a:rPr lang="en-US"/>
              <a:pPr>
                <a:defRPr/>
              </a:pPr>
              <a:t>‹#›</a:t>
            </a:fld>
            <a:endParaRPr 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4FA3AF-B5A6-41EF-838A-DA3B8E17D896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510C9-C35A-482E-9F30-9AB1E120EE21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C293F6-4A74-46E7-B1A1-83BF2B2CCC8D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9FA626-6745-4A1C-8237-B6ED4A550E83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C0FA1F-807E-4D29-8372-4B787B373CD7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C8F35D-1DBA-4852-B181-BBB5A90E945C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746FF0-39E8-4B9C-8767-4CDC7B56B429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B9411E-AA47-4E67-8BB1-D2764DF5DB7A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34AAC-4E32-4E47-85AA-94D02C7B7D45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DDB2AF-8BE3-4E2D-8AC0-C738BDEC8FAD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D32D58-4BF8-44FF-A73C-ABE301539462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6890C-8DD7-4DAB-ADF1-67F22CA82BAC}" type="slidenum">
              <a:rPr lang="zh-CN" altLang="en-US"/>
              <a:pPr>
                <a:defRPr/>
              </a:pPr>
              <a:t>‹#›</a:t>
            </a:fld>
            <a:endParaRPr 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81750"/>
            <a:ext cx="2133600" cy="476250"/>
          </a:xfrm>
          <a:prstGeom prst="rect">
            <a:avLst/>
          </a:prstGeom>
          <a:noFill/>
          <a:ln w="9525" cmpd="sng">
            <a:noFill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4B9C0A4-F718-48CE-8A99-B6E89024F12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-1588" y="6381750"/>
            <a:ext cx="9140826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</a:gradFill>
          <a:ln w="9525" cmpd="sng">
            <a:noFill/>
            <a:miter lim="800000"/>
            <a:headEnd/>
            <a:tailEnd/>
          </a:ln>
        </p:spPr>
        <p:txBody>
          <a:bodyPr wrap="none" lIns="91432" tIns="45717" rIns="91432" bIns="45717" anchor="ctr"/>
          <a:lstStyle/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1042988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</a:gradFill>
          <a:ln w="9525" cmpd="sng">
            <a:noFill/>
            <a:miter lim="800000"/>
            <a:headEnd/>
            <a:tailEnd/>
          </a:ln>
        </p:spPr>
        <p:txBody>
          <a:bodyPr wrap="none" lIns="91432" tIns="45717" rIns="91432" bIns="45717" anchor="ctr"/>
          <a:lstStyle/>
          <a:p>
            <a:pPr algn="ctr">
              <a:defRPr/>
            </a:pPr>
            <a:endParaRPr lang="zh-CN" altLang="zh-CN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pic>
        <p:nvPicPr>
          <p:cNvPr id="2054" name="Picture 72" descr="图片1 拷贝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4313" y="142875"/>
            <a:ext cx="7842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51"/>
          <p:cNvSpPr>
            <a:spLocks noChangeArrowheads="1"/>
          </p:cNvSpPr>
          <p:nvPr/>
        </p:nvSpPr>
        <p:spPr bwMode="auto">
          <a:xfrm>
            <a:off x="785813" y="214313"/>
            <a:ext cx="5446712" cy="889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">
              <a:defRPr/>
            </a:pPr>
            <a:endParaRPr lang="zh-CN" altLang="zh-CN" sz="3600" b="1">
              <a:solidFill>
                <a:srgbClr val="800000"/>
              </a:solidFill>
              <a:latin typeface="黑体" pitchFamily="2" charset="-122"/>
              <a:ea typeface="黑体" pitchFamily="2" charset="-122"/>
              <a:sym typeface="黑体" pitchFamily="2" charset="-122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auto">
          <a:xfrm>
            <a:off x="4763" y="6443663"/>
            <a:ext cx="9144000" cy="4508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cmpd="sng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000066"/>
                </a:solidFill>
                <a:ea typeface="华文行楷" pitchFamily="2" charset="-122"/>
                <a:sym typeface="方正行楷简体" charset="0"/>
              </a:rPr>
              <a:t>中国汽车工程研究院股份有限公司   </a:t>
            </a:r>
            <a:r>
              <a:rPr lang="en-US" b="1">
                <a:solidFill>
                  <a:srgbClr val="000066"/>
                </a:solidFill>
                <a:ea typeface="华文行楷" pitchFamily="2" charset="-122"/>
                <a:sym typeface="方正行楷简体" charset="0"/>
              </a:rPr>
              <a:t>www.caeri.com.cn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&#19968;&#24182;&#21457;&#36865;&#33267;applications@A2LA.org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estimates@A2LA.org" TargetMode="External"/><Relationship Id="rId2" Type="http://schemas.openxmlformats.org/officeDocument/2006/relationships/hyperlink" Target="mailto:&#21457;&#36865;&#33267;info@A2LA.or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63"/>
            <a:ext cx="914400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57158" y="1285860"/>
            <a:ext cx="7431108" cy="12509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3" algn="ctr">
              <a:spcBef>
                <a:spcPct val="3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A2LA</a:t>
            </a:r>
            <a:r>
              <a:rPr lang="zh-CN" altLang="en-US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认证</a:t>
            </a:r>
            <a:r>
              <a:rPr lang="zh-CN" altLang="en-US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endParaRPr lang="en-US" altLang="zh-CN" sz="36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3" algn="ctr">
              <a:spcBef>
                <a:spcPct val="30000"/>
              </a:spcBef>
            </a:pPr>
            <a:r>
              <a:rPr lang="en-US" altLang="zh-CN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en-US" altLang="zh-CN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Automotive EMC</a:t>
            </a:r>
            <a:r>
              <a:rPr lang="en-US" altLang="zh-CN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3600" dirty="0"/>
          </a:p>
        </p:txBody>
      </p:sp>
      <p:sp>
        <p:nvSpPr>
          <p:cNvPr id="4100" name="Rectangle 83"/>
          <p:cNvSpPr>
            <a:spLocks noChangeArrowheads="1"/>
          </p:cNvSpPr>
          <p:nvPr/>
        </p:nvSpPr>
        <p:spPr bwMode="auto">
          <a:xfrm>
            <a:off x="1541463" y="2867025"/>
            <a:ext cx="6389687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6" rIns="91435" bIns="45716"/>
          <a:lstStyle/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汇报人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：冯玉明</a:t>
            </a:r>
            <a:endParaRPr lang="zh-CN" altLang="en-US" sz="2000" b="1" dirty="0">
              <a:solidFill>
                <a:schemeClr val="tx2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单  位：中国汽车工程研究院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股份有限公司</a:t>
            </a:r>
            <a:r>
              <a:rPr lang="en-US" sz="2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EMC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检测部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1785918" y="3143248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能力验证报告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F104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785918" y="4429132"/>
            <a:ext cx="5929354" cy="18573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下述</a:t>
            </a:r>
            <a:r>
              <a:rPr lang="zh-CN" altLang="en-US" dirty="0" smtClean="0"/>
              <a:t>材料，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hlinkClick r:id="rId2"/>
              </a:rPr>
              <a:t>一并</a:t>
            </a:r>
            <a:r>
              <a:rPr lang="zh-CN" altLang="en-US" dirty="0" smtClean="0">
                <a:hlinkClick r:id="rId2"/>
              </a:rPr>
              <a:t>发送至</a:t>
            </a:r>
            <a:r>
              <a:rPr lang="en-US" altLang="zh-CN" u="sng" dirty="0" smtClean="0">
                <a:hlinkClick r:id="rId2"/>
              </a:rPr>
              <a:t>applications</a:t>
            </a:r>
            <a:r>
              <a:rPr lang="en-US" u="sng" dirty="0" smtClean="0">
                <a:hlinkClick r:id="rId2"/>
              </a:rPr>
              <a:t>@A2LA.org</a:t>
            </a:r>
            <a:endParaRPr lang="en-US" u="sng" dirty="0" smtClean="0"/>
          </a:p>
          <a:p>
            <a:pPr lvl="1"/>
            <a:r>
              <a:rPr kumimoji="0" lang="en-US" altLang="zh-CN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★</a:t>
            </a:r>
            <a:r>
              <a:rPr kumimoji="0" lang="zh-CN" alt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初次评审申请</a:t>
            </a:r>
            <a:r>
              <a:rPr kumimoji="0" lang="en-US" altLang="zh-CN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F101</a:t>
            </a:r>
          </a:p>
          <a:p>
            <a:pPr lvl="1"/>
            <a:r>
              <a:rPr lang="en-US" altLang="zh-CN" dirty="0" smtClean="0">
                <a:latin typeface="宋体"/>
                <a:ea typeface="宋体"/>
              </a:rPr>
              <a:t>★</a:t>
            </a:r>
            <a:r>
              <a:rPr lang="zh-CN" altLang="en-US" dirty="0" smtClean="0">
                <a:latin typeface="宋体"/>
                <a:ea typeface="宋体"/>
              </a:rPr>
              <a:t>合格评审清单（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  <a:ea typeface="宋体"/>
              </a:rPr>
              <a:t>F209</a:t>
            </a:r>
            <a:r>
              <a:rPr lang="zh-CN" altLang="en-US" dirty="0" smtClean="0">
                <a:latin typeface="宋体"/>
                <a:ea typeface="宋体"/>
              </a:rPr>
              <a:t>）</a:t>
            </a:r>
            <a:endParaRPr lang="en-US" altLang="zh-CN" dirty="0" smtClean="0">
              <a:latin typeface="宋体"/>
              <a:ea typeface="宋体"/>
            </a:endParaRPr>
          </a:p>
          <a:p>
            <a:pPr lvl="1"/>
            <a:r>
              <a:rPr lang="en-US" altLang="zh-CN" dirty="0" smtClean="0">
                <a:latin typeface="宋体"/>
                <a:ea typeface="宋体"/>
              </a:rPr>
              <a:t>★</a:t>
            </a:r>
            <a:r>
              <a:rPr lang="zh-CN" altLang="en-US" dirty="0" smtClean="0">
                <a:latin typeface="宋体"/>
                <a:ea typeface="宋体"/>
              </a:rPr>
              <a:t>能力验证报告</a:t>
            </a:r>
            <a:r>
              <a:rPr lang="en-US" altLang="zh-CN" dirty="0" smtClean="0">
                <a:latin typeface="宋体"/>
                <a:ea typeface="宋体"/>
              </a:rPr>
              <a:t>F104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宋体"/>
                <a:ea typeface="宋体"/>
              </a:rPr>
              <a:t>★</a:t>
            </a:r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</a:rPr>
              <a:t>授权人列表</a:t>
            </a:r>
            <a:r>
              <a:rPr lang="en-US" altLang="zh-CN" dirty="0" smtClean="0">
                <a:solidFill>
                  <a:srgbClr val="FF0000"/>
                </a:solidFill>
                <a:latin typeface="宋体"/>
                <a:ea typeface="宋体"/>
              </a:rPr>
              <a:t>F121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宋体"/>
                <a:ea typeface="宋体"/>
              </a:rPr>
              <a:t>★</a:t>
            </a:r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</a:rPr>
              <a:t>质量管理</a:t>
            </a:r>
            <a:r>
              <a:rPr lang="zh-CN" altLang="en-US" dirty="0" smtClean="0">
                <a:solidFill>
                  <a:srgbClr val="FF0000"/>
                </a:solidFill>
                <a:latin typeface="宋体"/>
                <a:ea typeface="宋体"/>
              </a:rPr>
              <a:t>手册及其他支撑文件</a:t>
            </a:r>
            <a:endParaRPr kumimoji="0" lang="en-US" altLang="zh-CN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/>
              <a:ea typeface="宋体"/>
            </a:endParaRPr>
          </a:p>
          <a:p>
            <a:endParaRPr kumimoji="0" lang="en-US" altLang="zh-CN" sz="1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/>
              <a:ea typeface="宋体"/>
            </a:endParaRPr>
          </a:p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785918" y="378619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11.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若可能，所有支撑文件优先翻译为英文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85918" y="2500306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9.</a:t>
            </a:r>
            <a:r>
              <a:rPr lang="zh-CN" altLang="en-US" dirty="0" smtClean="0"/>
              <a:t>初次评审申请</a:t>
            </a:r>
            <a:r>
              <a:rPr lang="en-US" altLang="zh-CN" dirty="0" smtClean="0"/>
              <a:t>F101</a:t>
            </a:r>
            <a:r>
              <a:rPr lang="zh-CN" altLang="en-US" dirty="0" smtClean="0"/>
              <a:t>、合格评审清单（见上）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214346" y="285728"/>
            <a:ext cx="9144000" cy="6451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初次评审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流程（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I105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785918" y="1857364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8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确定质量管理负责人，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及授权人列表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F121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785918" y="1214422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7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管理评审及文件记录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214422"/>
            <a:ext cx="265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宋体"/>
                <a:ea typeface="宋体"/>
              </a:rPr>
              <a:t>3.2 </a:t>
            </a:r>
            <a:r>
              <a:rPr lang="zh-CN" altLang="en-US" sz="3200" b="1" dirty="0" smtClean="0">
                <a:solidFill>
                  <a:srgbClr val="000099"/>
                </a:solidFill>
                <a:latin typeface="宋体"/>
                <a:ea typeface="宋体"/>
              </a:rPr>
              <a:t>现场评审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57158" y="1714488"/>
            <a:ext cx="5282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3.2.1 ISO/IEC17025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C103 General check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list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596" y="2143116"/>
            <a:ext cx="85011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I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Management requirement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（管理要求）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Management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system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（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管理体系）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► Control of records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（记录控制）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 eaLnBrk="1" hangingPunct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Internal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audits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（内部审核）         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► Management reviews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（管理评审）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 II.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Technical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requirements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（技术要求）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Personnel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（人员）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Accommodation and environmental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conditions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（设施和环境条件）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Test and calibration methods and method </a:t>
            </a:r>
            <a:r>
              <a:rPr lang="en-US" altLang="zh-CN" sz="1600" dirty="0" err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validatio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（检测与校准方法及方法的确认）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► Equipment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（设备）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Measurement traceability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（测量溯源性）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► Handling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of test and calibration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items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（检测与校准物品的处置）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Reporting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the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results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（结果报告）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214346" y="285728"/>
            <a:ext cx="9144000" cy="6451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初次评审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流程（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I105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8596" y="1214422"/>
            <a:ext cx="5689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3.2.2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评审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试验项目（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F209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electrical selection list</a:t>
            </a:r>
            <a:r>
              <a:rPr lang="zh-CN" altLang="en-US" sz="20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1785926"/>
          <a:ext cx="7858180" cy="4500594"/>
        </p:xfrm>
        <a:graphic>
          <a:graphicData uri="http://schemas.openxmlformats.org/drawingml/2006/table">
            <a:tbl>
              <a:tblPr/>
              <a:tblGrid>
                <a:gridCol w="4088809"/>
                <a:gridCol w="3769371"/>
              </a:tblGrid>
              <a:tr h="4611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Emissions (Radiated and Conducted)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CFR 47, FCC Part 15 (using ANSI C63.4), CISPR 22, CISPR 24</a:t>
                      </a:r>
                      <a:endParaRPr lang="zh-CN" sz="1200" kern="10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Electrostatic Discharge (ESD)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EN 61000-4-2, IEC 61000-4-2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Dielectric Withstand Voltage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MIL-STD-202G Method 301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Specific Absorption Rate (SAR)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FCC OET 65, Supplement C Australian Communications Authority “</a:t>
                      </a:r>
                      <a:r>
                        <a:rPr lang="en-US" sz="1100" b="1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Radiocommunications</a:t>
                      </a: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(Electromagnetic Radiation-Human Exposure) Standard 2001; IEEE1528; RSS-102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4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Bluetooth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TCRL for Protocol and Profile Conformance Testing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266700" algn="l"/>
                        </a:tabLst>
                      </a:pPr>
                      <a:r>
                        <a:rPr lang="en-US" sz="12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Product Safety (Insulation Resistance, Leakage Current)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AZ/NZS 60950, EN 60950</a:t>
                      </a:r>
                      <a:endParaRPr lang="zh-CN" sz="105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5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Telecommunications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CFR 47 FCC Part 68; ANSI/TIA 968B</a:t>
                      </a:r>
                      <a:endParaRPr lang="zh-CN" sz="1050" b="1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Bulk Current Injection (Ford, GM)</a:t>
                      </a:r>
                      <a:endParaRPr lang="zh-CN" sz="1200" kern="10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ISO 11452-4</a:t>
                      </a:r>
                      <a:endParaRPr lang="zh-CN" sz="1200" kern="100" dirty="0">
                        <a:solidFill>
                          <a:srgbClr val="FF0000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e.g. CDMA</a:t>
                      </a:r>
                      <a:endParaRPr lang="zh-CN" sz="12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CTIA Certification Program Test Plan for CDMA Stations; CCF Lab Certification Program for CDMA Terminal Devices</a:t>
                      </a:r>
                      <a:endParaRPr lang="zh-CN" sz="12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50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Times New Roman"/>
                          <a:ea typeface="宋体"/>
                          <a:cs typeface="Times New Roman"/>
                        </a:rPr>
                        <a:t>Please attach sheet(s) for additional tests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844" y="1214422"/>
            <a:ext cx="5929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3.2.3  EMC</a:t>
            </a:r>
            <a:r>
              <a:rPr lang="zh-CN" altLang="en-US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特殊评审清单（</a:t>
            </a:r>
            <a:r>
              <a:rPr lang="en-US" altLang="zh-CN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C216 specific checklist</a:t>
            </a:r>
            <a:r>
              <a:rPr lang="zh-CN" altLang="en-US" sz="2000" b="1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596" y="1643050"/>
            <a:ext cx="850112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I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DOCUMENTATION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（文件）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II. MEASUREMENT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INSTRUMENTATION 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（测试设备）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III. TEST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FACILITIES 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（测试场地）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► Facilities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for Measuring Power-line Conducted Emissions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Facilities for Measuring Radiated Emissions in the frequency range of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30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MHz to 1 GHz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Facilities for Measuring Radiated Emissions in the frequency range of 1 GHz to 40 GHz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</a:t>
            </a:r>
            <a:r>
              <a:rPr lang="en-US" sz="1600" b="1" dirty="0" smtClean="0"/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IV. EMISSION TESTS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（发射测试）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Power-line conducted emission tests 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► Radiated emission tests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 V.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TEST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REPORTS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（测试报告）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 VI. 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PERSONNEL COMPETENCY 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（人员能力）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 VII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r>
              <a:rPr lang="en-US" sz="1600" b="1" i="1" dirty="0" smtClean="0"/>
              <a:t>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For Assessors during on-site assessment: Site 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Attenuation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（现场评估</a:t>
            </a:r>
            <a:r>
              <a:rPr lang="en-US" altLang="zh-CN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en-US" sz="16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场地衰减）</a:t>
            </a:r>
            <a:endParaRPr lang="en-US" altLang="zh-CN" sz="16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214346" y="285728"/>
            <a:ext cx="9144000" cy="6451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初次评审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流程（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I105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-214346" y="285728"/>
            <a:ext cx="9144000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4.</a:t>
            </a:r>
            <a:r>
              <a:rPr lang="zh-CN" altLang="en-US" sz="32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评审费用</a:t>
            </a:r>
            <a:endParaRPr lang="zh-CN" altLang="en-US" sz="320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643042" y="1500174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初次评审费用：不可返还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643042" y="2214554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年度评审费用：两年一次，多领域可以打折扣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43042" y="2928934"/>
            <a:ext cx="5929354" cy="17859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评审员费 ：</a:t>
            </a:r>
            <a:endParaRPr lang="en-US" altLang="zh-CN" dirty="0" smtClean="0"/>
          </a:p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    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★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全部评审时间（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8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小时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/</a:t>
            </a:r>
            <a:r>
              <a:rPr lang="zh-CN" altLang="en-US" dirty="0" smtClean="0">
                <a:latin typeface="宋体"/>
                <a:ea typeface="宋体"/>
              </a:rPr>
              <a:t>天</a:t>
            </a:r>
            <a:r>
              <a:rPr lang="en-US" altLang="zh-CN" dirty="0" smtClean="0">
                <a:latin typeface="宋体"/>
                <a:ea typeface="宋体"/>
              </a:rPr>
              <a:t>/</a:t>
            </a:r>
            <a:r>
              <a:rPr lang="zh-CN" altLang="en-US" dirty="0" smtClean="0">
                <a:latin typeface="宋体"/>
                <a:ea typeface="宋体"/>
              </a:rPr>
              <a:t>人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）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/>
              <a:ea typeface="宋体"/>
            </a:endParaRPr>
          </a:p>
          <a:p>
            <a:r>
              <a:rPr lang="en-US" altLang="zh-CN" dirty="0" smtClean="0">
                <a:latin typeface="宋体"/>
                <a:ea typeface="宋体"/>
              </a:rPr>
              <a:t>    </a:t>
            </a:r>
            <a:r>
              <a:rPr lang="zh-CN" altLang="zh-CN" dirty="0" smtClean="0">
                <a:latin typeface="宋体"/>
                <a:ea typeface="宋体"/>
              </a:rPr>
              <a:t>★</a:t>
            </a:r>
            <a:r>
              <a:rPr lang="zh-CN" altLang="en-US" dirty="0" smtClean="0">
                <a:latin typeface="宋体"/>
                <a:ea typeface="宋体"/>
              </a:rPr>
              <a:t>差旅费（旅途、租车费）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lang="en-US" altLang="zh-CN" dirty="0" smtClean="0">
                <a:latin typeface="宋体"/>
                <a:ea typeface="宋体"/>
              </a:rPr>
              <a:t>    </a:t>
            </a:r>
            <a:r>
              <a:rPr lang="zh-CN" altLang="zh-CN" dirty="0" smtClean="0">
                <a:latin typeface="宋体"/>
                <a:ea typeface="宋体"/>
              </a:rPr>
              <a:t>★</a:t>
            </a:r>
            <a:r>
              <a:rPr lang="zh-CN" altLang="en-US" dirty="0" smtClean="0">
                <a:latin typeface="宋体"/>
                <a:ea typeface="宋体"/>
              </a:rPr>
              <a:t>住宿及杂项（住宿费、餐费*，停车费等）</a:t>
            </a:r>
            <a:endParaRPr lang="en-US" altLang="zh-CN" dirty="0" smtClean="0">
              <a:latin typeface="宋体"/>
              <a:ea typeface="宋体"/>
            </a:endParaRPr>
          </a:p>
          <a:p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备注：餐费按照每日津贴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$35/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/>
                <a:ea typeface="宋体"/>
              </a:rPr>
              <a:t>天，非工作日为</a:t>
            </a:r>
            <a:r>
              <a:rPr lang="en-US" altLang="zh-CN" dirty="0" smtClean="0">
                <a:latin typeface="宋体"/>
                <a:ea typeface="宋体"/>
              </a:rPr>
              <a:t>$ 17.5</a:t>
            </a:r>
            <a:r>
              <a:rPr lang="zh-CN" altLang="en-US" dirty="0" smtClean="0">
                <a:latin typeface="宋体"/>
                <a:ea typeface="宋体"/>
              </a:rPr>
              <a:t>天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/>
              <a:ea typeface="宋体"/>
            </a:endParaRPr>
          </a:p>
          <a:p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43042" y="4857760"/>
            <a:ext cx="5929354" cy="114300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评审时间：</a:t>
            </a:r>
            <a:r>
              <a:rPr lang="en-US" altLang="zh-CN" dirty="0" smtClean="0"/>
              <a:t>1~5</a:t>
            </a:r>
            <a:r>
              <a:rPr lang="zh-CN" altLang="en-US" dirty="0" smtClean="0"/>
              <a:t>天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（准备和撰写报告）时间</a:t>
            </a:r>
            <a:endParaRPr lang="en-US" altLang="zh-CN" dirty="0" smtClean="0"/>
          </a:p>
          <a:p>
            <a:r>
              <a:rPr lang="en-US" altLang="zh-CN" dirty="0" smtClean="0">
                <a:latin typeface="宋体"/>
                <a:ea typeface="宋体"/>
              </a:rPr>
              <a:t>    </a:t>
            </a:r>
            <a:r>
              <a:rPr lang="zh-CN" altLang="zh-CN" dirty="0" smtClean="0">
                <a:latin typeface="宋体"/>
                <a:ea typeface="宋体"/>
              </a:rPr>
              <a:t>★</a:t>
            </a:r>
            <a:r>
              <a:rPr lang="zh-CN" altLang="en-US" dirty="0" smtClean="0">
                <a:latin typeface="宋体"/>
                <a:ea typeface="宋体"/>
              </a:rPr>
              <a:t>评审专家到来前，充分准备可以减少时间。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85786" y="2000240"/>
            <a:ext cx="6429388" cy="147117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algn="ctr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谢谢！</a:t>
            </a:r>
            <a:endParaRPr lang="en-US" altLang="zh-CN" sz="3200" dirty="0" smtClean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  <a:p>
            <a:pPr lvl="3" algn="ctr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zh-CN" altLang="en-US" sz="3200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欢迎批评指正！</a:t>
            </a:r>
            <a:endParaRPr lang="zh-CN" altLang="en-US" sz="320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285728"/>
            <a:ext cx="7858148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项目 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Automotive EMC)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5786" y="1500174"/>
            <a:ext cx="7143800" cy="44750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>
              <a:lnSpc>
                <a:spcPct val="200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介绍</a:t>
            </a:r>
            <a:endParaRPr lang="zh-CN" altLang="en-US" sz="32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3">
              <a:lnSpc>
                <a:spcPct val="200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评审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分类</a:t>
            </a:r>
            <a:endParaRPr lang="en-US" altLang="zh-CN" sz="32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3">
              <a:lnSpc>
                <a:spcPct val="200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初次评审流程</a:t>
            </a:r>
            <a:endParaRPr lang="en-US" altLang="zh-CN" sz="32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3">
              <a:lnSpc>
                <a:spcPct val="200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4. 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评审费用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64386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285728"/>
            <a:ext cx="9286908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介绍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158" y="1214422"/>
            <a:ext cx="3366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※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A2LA 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85818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57158" y="1214422"/>
            <a:ext cx="4905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※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ISO/IEC17025 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85728"/>
            <a:ext cx="9286908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介绍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1214422"/>
            <a:ext cx="5210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※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Electrical Testing 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71517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57158" y="6000768"/>
            <a:ext cx="8751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认证要求：除满足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ISO/IEC17025:2005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要求外，还应满足各子项目额外要求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85728"/>
            <a:ext cx="9286908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介绍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142976" y="1619329"/>
            <a:ext cx="77153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</a:t>
            </a: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U.S.FCC Equipment Authorization Program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●CTIA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●Consumer Product Safety Testing (CPSC)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●Bluetooth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●EPA ENERGY STAR Program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</a:t>
            </a:r>
            <a:r>
              <a:rPr lang="en-US" altLang="zh-CN" sz="2400" dirty="0" err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SmartGrid</a:t>
            </a:r>
            <a:endParaRPr lang="en-US" altLang="zh-CN" sz="2400" dirty="0" smtClean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●NAVAIR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●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Automotive EMC</a:t>
            </a:r>
          </a:p>
        </p:txBody>
      </p:sp>
      <p:sp>
        <p:nvSpPr>
          <p:cNvPr id="5" name="矩形 4"/>
          <p:cNvSpPr/>
          <p:nvPr/>
        </p:nvSpPr>
        <p:spPr>
          <a:xfrm>
            <a:off x="357158" y="1214422"/>
            <a:ext cx="3078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宋体"/>
                <a:ea typeface="宋体"/>
              </a:rPr>
              <a:t>★ sub-program</a:t>
            </a:r>
            <a:endParaRPr lang="zh-CN" alt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85728"/>
            <a:ext cx="9286908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认证项目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介绍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285728"/>
            <a:ext cx="9144000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 A2LA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评审分类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785786" y="1397000"/>
          <a:ext cx="7572428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/>
          <p:cNvSpPr/>
          <p:nvPr/>
        </p:nvSpPr>
        <p:spPr>
          <a:xfrm>
            <a:off x="1928794" y="1500174"/>
            <a:ext cx="6976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2.1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8794" y="2786058"/>
            <a:ext cx="6976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8794" y="3929066"/>
            <a:ext cx="6976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2.3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8794" y="5143512"/>
            <a:ext cx="6976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2.4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-214346" y="285728"/>
            <a:ext cx="9144000" cy="6451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初次评审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流程（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I105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5" name="图示 2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714480" y="200024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1.</a:t>
            </a:r>
            <a:r>
              <a:rPr lang="zh-CN" altLang="en-US" dirty="0" smtClean="0"/>
              <a:t>官方标准</a:t>
            </a:r>
            <a:r>
              <a:rPr lang="en-US" altLang="zh-CN" dirty="0" smtClean="0"/>
              <a:t>ISO/IEC17025</a:t>
            </a:r>
            <a:r>
              <a:rPr lang="zh-CN" altLang="en-US" dirty="0" smtClean="0"/>
              <a:t>：采购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714480" y="342900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3.</a:t>
            </a:r>
            <a:r>
              <a:rPr lang="zh-CN" altLang="en-US" dirty="0" smtClean="0"/>
              <a:t>传真确认函</a:t>
            </a:r>
            <a:r>
              <a:rPr lang="en-US" altLang="zh-CN" dirty="0" smtClean="0"/>
              <a:t>F102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2"/>
              </a:rPr>
              <a:t>发送</a:t>
            </a:r>
            <a:r>
              <a:rPr lang="zh-CN" altLang="en-US" u="sng" dirty="0" smtClean="0">
                <a:hlinkClick r:id="rId2"/>
              </a:rPr>
              <a:t>至</a:t>
            </a:r>
            <a:r>
              <a:rPr lang="en-US" u="sng" dirty="0" smtClean="0">
                <a:hlinkClick r:id="rId2"/>
              </a:rPr>
              <a:t>info@A2LA.org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获得通用评审检查清单</a:t>
            </a:r>
            <a:r>
              <a:rPr lang="en-US" altLang="zh-CN" dirty="0" smtClean="0"/>
              <a:t>C101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714480" y="271462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.</a:t>
            </a:r>
            <a:r>
              <a:rPr lang="zh-CN" altLang="en-US" dirty="0" smtClean="0"/>
              <a:t>评审费咨询函</a:t>
            </a:r>
            <a:r>
              <a:rPr lang="en-US" altLang="zh-CN" dirty="0" smtClean="0"/>
              <a:t>F119</a:t>
            </a:r>
            <a:r>
              <a:rPr lang="zh-CN" altLang="en-US" dirty="0" smtClean="0"/>
              <a:t>，</a:t>
            </a:r>
            <a:r>
              <a:rPr lang="zh-CN" altLang="en-US" dirty="0" smtClean="0">
                <a:hlinkClick r:id="rId2"/>
              </a:rPr>
              <a:t>发送至</a:t>
            </a:r>
            <a:r>
              <a:rPr lang="en-US" u="sng" dirty="0" smtClean="0">
                <a:hlinkClick r:id="rId3"/>
              </a:rPr>
              <a:t>estimates@A2LA.org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714480" y="485776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质量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手册及管理体系</a:t>
            </a:r>
            <a:r>
              <a:rPr lang="zh-CN" altLang="en-US" dirty="0" smtClean="0"/>
              <a:t>文件（确保满足</a:t>
            </a:r>
            <a:r>
              <a:rPr lang="en-US" altLang="zh-CN" dirty="0" smtClean="0"/>
              <a:t>ISO17025</a:t>
            </a:r>
            <a:r>
              <a:rPr lang="zh-CN" altLang="en-US" dirty="0" smtClean="0"/>
              <a:t>要求）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714480" y="414338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4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.</a:t>
            </a:r>
            <a:r>
              <a:rPr lang="zh-CN" altLang="en-US" dirty="0" smtClean="0"/>
              <a:t>评审选择清单</a:t>
            </a:r>
            <a:r>
              <a:rPr lang="en-US" altLang="zh-CN" dirty="0" smtClean="0"/>
              <a:t>F209, EMC</a:t>
            </a:r>
            <a:r>
              <a:rPr lang="zh-CN" altLang="en-US" dirty="0" smtClean="0"/>
              <a:t>特殊要求检查清单</a:t>
            </a:r>
            <a:r>
              <a:rPr lang="en-US" altLang="zh-CN" dirty="0" smtClean="0"/>
              <a:t>C216</a:t>
            </a:r>
            <a:r>
              <a:rPr lang="zh-CN" altLang="en-US" dirty="0" smtClean="0"/>
              <a:t>，检测实验室检查清单</a:t>
            </a:r>
            <a:r>
              <a:rPr lang="en-US" altLang="zh-CN" dirty="0" smtClean="0"/>
              <a:t>C103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214422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0099"/>
                </a:solidFill>
                <a:latin typeface="宋体"/>
                <a:ea typeface="宋体"/>
              </a:rPr>
              <a:t>3.1 </a:t>
            </a:r>
            <a:r>
              <a:rPr lang="zh-CN" altLang="en-US" sz="3200" b="1" dirty="0" smtClean="0">
                <a:solidFill>
                  <a:srgbClr val="000099"/>
                </a:solidFill>
                <a:latin typeface="宋体"/>
                <a:ea typeface="宋体"/>
              </a:rPr>
              <a:t>初次评审申请</a:t>
            </a:r>
            <a:endParaRPr lang="zh-CN" altLang="en-US" sz="32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-214346" y="285728"/>
            <a:ext cx="9144000" cy="6451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7" dist="17961" dir="2700000">
              <a:srgbClr val="993D00"/>
            </a:prstShdw>
          </a:effectLst>
        </p:spPr>
        <p:txBody>
          <a:bodyPr wrap="square">
            <a:spAutoFit/>
          </a:bodyPr>
          <a:lstStyle/>
          <a:p>
            <a:pPr lvl="3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初次评审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流程（</a:t>
            </a:r>
            <a:r>
              <a:rPr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I105</a:t>
            </a:r>
            <a:r>
              <a:rPr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00099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714480" y="5572140"/>
            <a:ext cx="5929354" cy="5715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6.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内部审核（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25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个要素中的弱点，对申请反馈很重要）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Pages>0</Pages>
  <Words>810</Words>
  <Characters>0</Characters>
  <Application>Microsoft Office PowerPoint</Application>
  <DocSecurity>0</DocSecurity>
  <PresentationFormat>全屏显示(4:3)</PresentationFormat>
  <Lines>0</Lines>
  <Paragraphs>122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Manager/>
  <Company>微软中国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User</dc:creator>
  <cp:keywords/>
  <dc:description/>
  <cp:lastModifiedBy>Administrator</cp:lastModifiedBy>
  <cp:revision>855</cp:revision>
  <dcterms:created xsi:type="dcterms:W3CDTF">2013-04-10T08:02:00Z</dcterms:created>
  <dcterms:modified xsi:type="dcterms:W3CDTF">2015-04-13T13:46:52Z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2052-9.1.0.4688</vt:lpwstr>
  </property>
</Properties>
</file>