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7"/>
  </p:notesMasterIdLst>
  <p:sldIdLst>
    <p:sldId id="260" r:id="rId2"/>
    <p:sldId id="330" r:id="rId3"/>
    <p:sldId id="333" r:id="rId4"/>
    <p:sldId id="335" r:id="rId5"/>
    <p:sldId id="334" r:id="rId6"/>
  </p:sldIdLst>
  <p:sldSz cx="9144000" cy="6858000" type="screen4x3"/>
  <p:notesSz cx="7099300" cy="10234613"/>
  <p:defaultTextStyle>
    <a:defPPr>
      <a:defRPr lang="de-DE"/>
    </a:defPPr>
    <a:lvl1pPr algn="ctr" rtl="0" eaLnBrk="0" fontAlgn="base" hangingPunct="0">
      <a:spcBef>
        <a:spcPct val="50000"/>
      </a:spcBef>
      <a:spcAft>
        <a:spcPct val="0"/>
      </a:spcAft>
      <a:defRPr sz="1400" kern="1200">
        <a:solidFill>
          <a:srgbClr val="4F5150"/>
        </a:solidFill>
        <a:latin typeface="Arial" charset="0"/>
        <a:ea typeface="ヒラギノ角ゴ Pro W3" pitchFamily="96" charset="-128"/>
        <a:cs typeface="+mn-cs"/>
      </a:defRPr>
    </a:lvl1pPr>
    <a:lvl2pPr marL="457200" algn="ctr" rtl="0" eaLnBrk="0" fontAlgn="base" hangingPunct="0">
      <a:spcBef>
        <a:spcPct val="50000"/>
      </a:spcBef>
      <a:spcAft>
        <a:spcPct val="0"/>
      </a:spcAft>
      <a:defRPr sz="1400" kern="1200">
        <a:solidFill>
          <a:srgbClr val="4F5150"/>
        </a:solidFill>
        <a:latin typeface="Arial" charset="0"/>
        <a:ea typeface="ヒラギノ角ゴ Pro W3" pitchFamily="96" charset="-128"/>
        <a:cs typeface="+mn-cs"/>
      </a:defRPr>
    </a:lvl2pPr>
    <a:lvl3pPr marL="914400" algn="ctr" rtl="0" eaLnBrk="0" fontAlgn="base" hangingPunct="0">
      <a:spcBef>
        <a:spcPct val="50000"/>
      </a:spcBef>
      <a:spcAft>
        <a:spcPct val="0"/>
      </a:spcAft>
      <a:defRPr sz="1400" kern="1200">
        <a:solidFill>
          <a:srgbClr val="4F5150"/>
        </a:solidFill>
        <a:latin typeface="Arial" charset="0"/>
        <a:ea typeface="ヒラギノ角ゴ Pro W3" pitchFamily="96" charset="-128"/>
        <a:cs typeface="+mn-cs"/>
      </a:defRPr>
    </a:lvl3pPr>
    <a:lvl4pPr marL="1371600" algn="ctr" rtl="0" eaLnBrk="0" fontAlgn="base" hangingPunct="0">
      <a:spcBef>
        <a:spcPct val="50000"/>
      </a:spcBef>
      <a:spcAft>
        <a:spcPct val="0"/>
      </a:spcAft>
      <a:defRPr sz="1400" kern="1200">
        <a:solidFill>
          <a:srgbClr val="4F5150"/>
        </a:solidFill>
        <a:latin typeface="Arial" charset="0"/>
        <a:ea typeface="ヒラギノ角ゴ Pro W3" pitchFamily="96" charset="-128"/>
        <a:cs typeface="+mn-cs"/>
      </a:defRPr>
    </a:lvl4pPr>
    <a:lvl5pPr marL="1828800" algn="ctr" rtl="0" eaLnBrk="0" fontAlgn="base" hangingPunct="0">
      <a:spcBef>
        <a:spcPct val="50000"/>
      </a:spcBef>
      <a:spcAft>
        <a:spcPct val="0"/>
      </a:spcAft>
      <a:defRPr sz="1400" kern="1200">
        <a:solidFill>
          <a:srgbClr val="4F5150"/>
        </a:solidFill>
        <a:latin typeface="Arial" charset="0"/>
        <a:ea typeface="ヒラギノ角ゴ Pro W3" pitchFamily="96" charset="-128"/>
        <a:cs typeface="+mn-cs"/>
      </a:defRPr>
    </a:lvl5pPr>
    <a:lvl6pPr marL="2286000" algn="l" defTabSz="914400" rtl="0" eaLnBrk="1" latinLnBrk="0" hangingPunct="1">
      <a:defRPr sz="1400" kern="1200">
        <a:solidFill>
          <a:srgbClr val="4F5150"/>
        </a:solidFill>
        <a:latin typeface="Arial" charset="0"/>
        <a:ea typeface="ヒラギノ角ゴ Pro W3" pitchFamily="96" charset="-128"/>
        <a:cs typeface="+mn-cs"/>
      </a:defRPr>
    </a:lvl6pPr>
    <a:lvl7pPr marL="2743200" algn="l" defTabSz="914400" rtl="0" eaLnBrk="1" latinLnBrk="0" hangingPunct="1">
      <a:defRPr sz="1400" kern="1200">
        <a:solidFill>
          <a:srgbClr val="4F5150"/>
        </a:solidFill>
        <a:latin typeface="Arial" charset="0"/>
        <a:ea typeface="ヒラギノ角ゴ Pro W3" pitchFamily="96" charset="-128"/>
        <a:cs typeface="+mn-cs"/>
      </a:defRPr>
    </a:lvl7pPr>
    <a:lvl8pPr marL="3200400" algn="l" defTabSz="914400" rtl="0" eaLnBrk="1" latinLnBrk="0" hangingPunct="1">
      <a:defRPr sz="1400" kern="1200">
        <a:solidFill>
          <a:srgbClr val="4F5150"/>
        </a:solidFill>
        <a:latin typeface="Arial" charset="0"/>
        <a:ea typeface="ヒラギノ角ゴ Pro W3" pitchFamily="96" charset="-128"/>
        <a:cs typeface="+mn-cs"/>
      </a:defRPr>
    </a:lvl8pPr>
    <a:lvl9pPr marL="3657600" algn="l" defTabSz="914400" rtl="0" eaLnBrk="1" latinLnBrk="0" hangingPunct="1">
      <a:defRPr sz="1400" kern="1200">
        <a:solidFill>
          <a:srgbClr val="4F5150"/>
        </a:solidFill>
        <a:latin typeface="Arial" charset="0"/>
        <a:ea typeface="ヒラギノ角ゴ Pro W3" pitchFamily="96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FFC1"/>
    <a:srgbClr val="972E0D"/>
    <a:srgbClr val="84B818"/>
    <a:srgbClr val="CCCFCE"/>
    <a:srgbClr val="83B73D"/>
    <a:srgbClr val="62AF35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819" autoAdjust="0"/>
    <p:restoredTop sz="94595" autoAdjust="0"/>
  </p:normalViewPr>
  <p:slideViewPr>
    <p:cSldViewPr>
      <p:cViewPr varScale="1">
        <p:scale>
          <a:sx n="104" d="100"/>
          <a:sy n="104" d="100"/>
        </p:scale>
        <p:origin x="-1020" y="-78"/>
      </p:cViewPr>
      <p:guideLst>
        <p:guide orient="horz" pos="2160"/>
        <p:guide orient="horz" pos="4156"/>
        <p:guide orient="horz" pos="4201"/>
        <p:guide pos="2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2598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2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B1D1E75B-F720-4C5C-9C63-545ADAA26209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85722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96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9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9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9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9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sz="1400">
                <a:solidFill>
                  <a:srgbClr val="4F5150"/>
                </a:solidFill>
                <a:latin typeface="Arial" charset="0"/>
                <a:ea typeface="ヒラギノ角ゴ Pro W3" pitchFamily="96" charset="-128"/>
              </a:defRPr>
            </a:lvl1pPr>
            <a:lvl2pPr marL="742950" indent="-285750" defTabSz="990600">
              <a:defRPr sz="1400">
                <a:solidFill>
                  <a:srgbClr val="4F5150"/>
                </a:solidFill>
                <a:latin typeface="Arial" charset="0"/>
                <a:ea typeface="ヒラギノ角ゴ Pro W3" pitchFamily="96" charset="-128"/>
              </a:defRPr>
            </a:lvl2pPr>
            <a:lvl3pPr marL="1143000" indent="-228600" defTabSz="990600">
              <a:defRPr sz="1400">
                <a:solidFill>
                  <a:srgbClr val="4F5150"/>
                </a:solidFill>
                <a:latin typeface="Arial" charset="0"/>
                <a:ea typeface="ヒラギノ角ゴ Pro W3" pitchFamily="96" charset="-128"/>
              </a:defRPr>
            </a:lvl3pPr>
            <a:lvl4pPr marL="1600200" indent="-228600" defTabSz="990600">
              <a:defRPr sz="1400">
                <a:solidFill>
                  <a:srgbClr val="4F5150"/>
                </a:solidFill>
                <a:latin typeface="Arial" charset="0"/>
                <a:ea typeface="ヒラギノ角ゴ Pro W3" pitchFamily="96" charset="-128"/>
              </a:defRPr>
            </a:lvl4pPr>
            <a:lvl5pPr marL="2057400" indent="-228600" defTabSz="990600">
              <a:defRPr sz="1400">
                <a:solidFill>
                  <a:srgbClr val="4F5150"/>
                </a:solidFill>
                <a:latin typeface="Arial" charset="0"/>
                <a:ea typeface="ヒラギノ角ゴ Pro W3" pitchFamily="96" charset="-128"/>
              </a:defRPr>
            </a:lvl5pPr>
            <a:lvl6pPr marL="2514600" indent="-228600" algn="ctr" defTabSz="990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rgbClr val="4F5150"/>
                </a:solidFill>
                <a:latin typeface="Arial" charset="0"/>
                <a:ea typeface="ヒラギノ角ゴ Pro W3" pitchFamily="96" charset="-128"/>
              </a:defRPr>
            </a:lvl6pPr>
            <a:lvl7pPr marL="2971800" indent="-228600" algn="ctr" defTabSz="990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rgbClr val="4F5150"/>
                </a:solidFill>
                <a:latin typeface="Arial" charset="0"/>
                <a:ea typeface="ヒラギノ角ゴ Pro W3" pitchFamily="96" charset="-128"/>
              </a:defRPr>
            </a:lvl7pPr>
            <a:lvl8pPr marL="3429000" indent="-228600" algn="ctr" defTabSz="990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rgbClr val="4F5150"/>
                </a:solidFill>
                <a:latin typeface="Arial" charset="0"/>
                <a:ea typeface="ヒラギノ角ゴ Pro W3" pitchFamily="96" charset="-128"/>
              </a:defRPr>
            </a:lvl8pPr>
            <a:lvl9pPr marL="3886200" indent="-228600" algn="ctr" defTabSz="990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rgbClr val="4F5150"/>
                </a:solidFill>
                <a:latin typeface="Arial" charset="0"/>
                <a:ea typeface="ヒラギノ角ゴ Pro W3" pitchFamily="96" charset="-128"/>
              </a:defRPr>
            </a:lvl9pPr>
          </a:lstStyle>
          <a:p>
            <a:fld id="{9F6D3A7C-478F-49D9-AFA7-CE4C2CD9EF5A}" type="slidenum">
              <a:rPr lang="de-DE" sz="1300" smtClean="0">
                <a:solidFill>
                  <a:schemeClr val="tx1"/>
                </a:solidFill>
              </a:rPr>
              <a:pPr/>
              <a:t>2</a:t>
            </a:fld>
            <a:endParaRPr lang="de-DE" sz="1300" smtClean="0">
              <a:solidFill>
                <a:schemeClr val="tx1"/>
              </a:solidFill>
            </a:endParaRPr>
          </a:p>
        </p:txBody>
      </p:sp>
      <p:sp>
        <p:nvSpPr>
          <p:cNvPr id="10243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90600" y="768350"/>
            <a:ext cx="5114925" cy="3836988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4860925"/>
            <a:ext cx="5283200" cy="4605338"/>
          </a:xfrm>
          <a:noFill/>
        </p:spPr>
        <p:txBody>
          <a:bodyPr/>
          <a:lstStyle/>
          <a:p>
            <a:pPr eaLnBrk="1" hangingPunct="1">
              <a:spcBef>
                <a:spcPct val="0"/>
              </a:spcBef>
              <a:tabLst>
                <a:tab pos="190500" algn="l"/>
              </a:tabLst>
            </a:pPr>
            <a:endParaRPr lang="ru-RU" sz="10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w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1"/>
          <p:cNvGraphicFramePr>
            <a:graphicFrameLocks noChangeAspect="1"/>
          </p:cNvGraphicFramePr>
          <p:nvPr userDrawn="1"/>
        </p:nvGraphicFramePr>
        <p:xfrm>
          <a:off x="3122613" y="1844675"/>
          <a:ext cx="5545137" cy="320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Image Document" r:id="rId3" imgW="11157438" imgH="7438292" progId="Imaging.Document">
                  <p:embed/>
                </p:oleObj>
              </mc:Choice>
              <mc:Fallback>
                <p:oleObj name="Image Document" r:id="rId3" imgW="11157438" imgH="7438292" progId="Imaging.Documen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2613" y="1844675"/>
                        <a:ext cx="5545137" cy="320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28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738" y="4926013"/>
            <a:ext cx="172878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30"/>
          <p:cNvSpPr txBox="1">
            <a:spLocks noChangeArrowheads="1"/>
          </p:cNvSpPr>
          <p:nvPr userDrawn="1"/>
        </p:nvSpPr>
        <p:spPr bwMode="auto">
          <a:xfrm>
            <a:off x="395288" y="2014538"/>
            <a:ext cx="4824412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0"/>
              </a:spcBef>
              <a:defRPr sz="1400">
                <a:solidFill>
                  <a:srgbClr val="4F5150"/>
                </a:solidFill>
                <a:latin typeface="Akkurat Office" pitchFamily="50" charset="0"/>
                <a:ea typeface="ヒラギノ角ゴ Pro W3" pitchFamily="96" charset="-128"/>
              </a:defRPr>
            </a:lvl1pPr>
            <a:lvl2pPr marL="742950" indent="-285750" algn="l">
              <a:spcBef>
                <a:spcPct val="0"/>
              </a:spcBef>
              <a:defRPr sz="1400">
                <a:solidFill>
                  <a:srgbClr val="4F5150"/>
                </a:solidFill>
                <a:latin typeface="Akkurat Office" pitchFamily="50" charset="0"/>
                <a:ea typeface="ヒラギノ角ゴ Pro W3" pitchFamily="96" charset="-128"/>
              </a:defRPr>
            </a:lvl2pPr>
            <a:lvl3pPr marL="1143000" indent="-228600" algn="l">
              <a:spcBef>
                <a:spcPct val="0"/>
              </a:spcBef>
              <a:defRPr sz="1400">
                <a:solidFill>
                  <a:srgbClr val="4F5150"/>
                </a:solidFill>
                <a:latin typeface="Akkurat Office" pitchFamily="50" charset="0"/>
                <a:ea typeface="ヒラギノ角ゴ Pro W3" pitchFamily="96" charset="-128"/>
              </a:defRPr>
            </a:lvl3pPr>
            <a:lvl4pPr marL="1600200" indent="-228600" algn="l">
              <a:spcBef>
                <a:spcPct val="0"/>
              </a:spcBef>
              <a:defRPr sz="1400">
                <a:solidFill>
                  <a:srgbClr val="4F5150"/>
                </a:solidFill>
                <a:latin typeface="Akkurat Office" pitchFamily="50" charset="0"/>
                <a:ea typeface="ヒラギノ角ゴ Pro W3" pitchFamily="96" charset="-128"/>
              </a:defRPr>
            </a:lvl4pPr>
            <a:lvl5pPr marL="2057400" indent="-228600" algn="l">
              <a:spcBef>
                <a:spcPct val="0"/>
              </a:spcBef>
              <a:defRPr sz="1400">
                <a:solidFill>
                  <a:srgbClr val="4F5150"/>
                </a:solidFill>
                <a:latin typeface="Akkurat Office" pitchFamily="50" charset="0"/>
                <a:ea typeface="ヒラギノ角ゴ Pro W3" pitchFamily="9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4F5150"/>
                </a:solidFill>
                <a:latin typeface="Akkurat Office" pitchFamily="50" charset="0"/>
                <a:ea typeface="ヒラギノ角ゴ Pro W3" pitchFamily="9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4F5150"/>
                </a:solidFill>
                <a:latin typeface="Akkurat Office" pitchFamily="50" charset="0"/>
                <a:ea typeface="ヒラギノ角ゴ Pro W3" pitchFamily="9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4F5150"/>
                </a:solidFill>
                <a:latin typeface="Akkurat Office" pitchFamily="50" charset="0"/>
                <a:ea typeface="ヒラギノ角ゴ Pro W3" pitchFamily="9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4F5150"/>
                </a:solidFill>
                <a:latin typeface="Akkurat Office" pitchFamily="50" charset="0"/>
                <a:ea typeface="ヒラギノ角ゴ Pro W3" pitchFamily="96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de-DE" sz="1500" smtClean="0">
                <a:solidFill>
                  <a:schemeClr val="tx1"/>
                </a:solidFill>
                <a:latin typeface="Arial" charset="0"/>
              </a:rPr>
              <a:t>Fakultät für Elektrotechnik und Informationstechnik Arbeitsgebiet Bordsysteme</a:t>
            </a:r>
          </a:p>
        </p:txBody>
      </p:sp>
      <p:grpSp>
        <p:nvGrpSpPr>
          <p:cNvPr id="7" name="Group 16"/>
          <p:cNvGrpSpPr>
            <a:grpSpLocks/>
          </p:cNvGrpSpPr>
          <p:nvPr userDrawn="1"/>
        </p:nvGrpSpPr>
        <p:grpSpPr bwMode="auto">
          <a:xfrm>
            <a:off x="468313" y="995363"/>
            <a:ext cx="5702300" cy="1065212"/>
            <a:chOff x="295" y="627"/>
            <a:chExt cx="3592" cy="671"/>
          </a:xfrm>
        </p:grpSpPr>
        <p:sp>
          <p:nvSpPr>
            <p:cNvPr id="8" name="AutoShape 17"/>
            <p:cNvSpPr>
              <a:spLocks noChangeAspect="1" noChangeArrowheads="1" noTextEdit="1"/>
            </p:cNvSpPr>
            <p:nvPr userDrawn="1"/>
          </p:nvSpPr>
          <p:spPr bwMode="auto">
            <a:xfrm>
              <a:off x="295" y="627"/>
              <a:ext cx="3592" cy="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9" name="Picture 18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" y="627"/>
              <a:ext cx="846" cy="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19"/>
            <p:cNvSpPr>
              <a:spLocks noChangeArrowheads="1"/>
            </p:cNvSpPr>
            <p:nvPr userDrawn="1"/>
          </p:nvSpPr>
          <p:spPr bwMode="auto">
            <a:xfrm>
              <a:off x="1163" y="700"/>
              <a:ext cx="2230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ru-RU" sz="2900">
                  <a:solidFill>
                    <a:srgbClr val="000000"/>
                  </a:solidFill>
                </a:rPr>
                <a:t>technische universit</a:t>
              </a:r>
              <a:r>
                <a:rPr lang="en-US" sz="2900">
                  <a:solidFill>
                    <a:srgbClr val="000000"/>
                  </a:solidFill>
                </a:rPr>
                <a:t>ät</a:t>
              </a:r>
              <a:endParaRPr lang="ru-RU"/>
            </a:p>
          </p:txBody>
        </p:sp>
        <p:sp>
          <p:nvSpPr>
            <p:cNvPr id="11" name="Rectangle 20"/>
            <p:cNvSpPr>
              <a:spLocks noChangeArrowheads="1"/>
            </p:cNvSpPr>
            <p:nvPr userDrawn="1"/>
          </p:nvSpPr>
          <p:spPr bwMode="auto">
            <a:xfrm>
              <a:off x="1163" y="974"/>
              <a:ext cx="979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ru-RU" sz="2900">
                  <a:solidFill>
                    <a:srgbClr val="000000"/>
                  </a:solidFill>
                </a:rPr>
                <a:t>dortmund</a:t>
              </a:r>
              <a:endParaRPr lang="ru-RU"/>
            </a:p>
          </p:txBody>
        </p:sp>
        <p:pic>
          <p:nvPicPr>
            <p:cNvPr id="12" name="Picture 21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" y="627"/>
              <a:ext cx="846" cy="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Rectangle 24"/>
          <p:cNvSpPr>
            <a:spLocks noChangeArrowheads="1"/>
          </p:cNvSpPr>
          <p:nvPr userDrawn="1"/>
        </p:nvSpPr>
        <p:spPr bwMode="auto">
          <a:xfrm>
            <a:off x="468313" y="4868863"/>
            <a:ext cx="8135937" cy="11525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4941888"/>
            <a:ext cx="6192838" cy="574675"/>
          </a:xfrm>
        </p:spPr>
        <p:txBody>
          <a:bodyPr lIns="54000" tIns="36000" rIns="18000" bIns="36000"/>
          <a:lstStyle>
            <a:lvl1pPr>
              <a:defRPr smtClean="0">
                <a:latin typeface="Arial" charset="0"/>
                <a:cs typeface="Arial" charset="0"/>
              </a:defRPr>
            </a:lvl1pPr>
          </a:lstStyle>
          <a:p>
            <a:pPr lvl="0"/>
            <a:endParaRPr lang="ru-RU" noProof="0" dirty="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5516563"/>
            <a:ext cx="6192838" cy="504825"/>
          </a:xfrm>
        </p:spPr>
        <p:txBody>
          <a:bodyPr lIns="54000" tIns="36000" rIns="54000" bIns="36000"/>
          <a:lstStyle>
            <a:lvl1pPr marL="0" indent="0">
              <a:buFont typeface="Wingdings" pitchFamily="2" charset="2"/>
              <a:buNone/>
              <a:defRPr sz="1400" smtClean="0">
                <a:latin typeface="Arial" charset="0"/>
                <a:cs typeface="Arial" charset="0"/>
              </a:defRPr>
            </a:lvl1pPr>
          </a:lstStyle>
          <a:p>
            <a:pPr lvl="0"/>
            <a:r>
              <a:rPr lang="de-DE" noProof="0" dirty="0" smtClean="0"/>
              <a:t>Prof. Dr.-Ing. Stephan Frei</a:t>
            </a:r>
            <a:br>
              <a:rPr lang="de-DE" noProof="0" dirty="0" smtClean="0"/>
            </a:br>
            <a:r>
              <a:rPr lang="de-DE" noProof="0" dirty="0" smtClean="0"/>
              <a:t>Technische Universität Dortmund</a:t>
            </a:r>
            <a:endParaRPr lang="ru-RU" noProof="0" dirty="0" smtClean="0"/>
          </a:p>
        </p:txBody>
      </p:sp>
    </p:spTree>
    <p:extLst>
      <p:ext uri="{BB962C8B-B14F-4D97-AF65-F5344CB8AC3E}">
        <p14:creationId xmlns:p14="http://schemas.microsoft.com/office/powerpoint/2010/main" val="285471300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0"/>
            <a:ext cx="5329238" cy="6921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" y="981075"/>
            <a:ext cx="8137723" cy="5114925"/>
          </a:xfrm>
        </p:spPr>
        <p:txBody>
          <a:bodyPr/>
          <a:lstStyle>
            <a:lvl1pPr marL="0" indent="252000">
              <a:defRPr sz="2400"/>
            </a:lvl1pPr>
            <a:lvl2pPr marL="360000" indent="180000">
              <a:defRPr sz="2000"/>
            </a:lvl2pPr>
            <a:lvl3pPr marL="720000" indent="180000">
              <a:defRPr sz="1800"/>
            </a:lvl3pPr>
            <a:lvl4pPr marL="1080000" indent="180000">
              <a:defRPr sz="1600"/>
            </a:lvl4pPr>
            <a:lvl5pPr marL="1440000" indent="180000"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519AE4-14F6-4540-B905-4187E031485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0731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68313" y="979388"/>
            <a:ext cx="8135937" cy="5041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9622CB-250A-4AE3-90B1-CE1DBC2D3C6F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03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68313" y="980729"/>
            <a:ext cx="4031679" cy="2520280"/>
          </a:xfrm>
        </p:spPr>
        <p:txBody>
          <a:bodyPr/>
          <a:lstStyle>
            <a:lvl1pPr marL="0" indent="180000">
              <a:defRPr/>
            </a:lvl1pPr>
            <a:lvl2pPr marL="180000" indent="180000">
              <a:defRPr/>
            </a:lvl2pPr>
            <a:lvl3pPr marL="360000" indent="180000">
              <a:defRPr/>
            </a:lvl3pPr>
            <a:lvl4pPr marL="540000" indent="180000">
              <a:defRPr/>
            </a:lvl4pPr>
            <a:lvl5pPr marL="720000" indent="1800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4572000" y="981075"/>
            <a:ext cx="4032448" cy="2519933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467544" y="3573016"/>
            <a:ext cx="4032448" cy="2520280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5"/>
          </p:nvPr>
        </p:nvSpPr>
        <p:spPr>
          <a:xfrm>
            <a:off x="4572000" y="3573016"/>
            <a:ext cx="4032448" cy="2520280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67FB58-B24C-42F5-9801-F39E678BA75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8775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hanks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4652963"/>
            <a:ext cx="172878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Text Box 30"/>
          <p:cNvSpPr txBox="1">
            <a:spLocks noChangeArrowheads="1"/>
          </p:cNvSpPr>
          <p:nvPr userDrawn="1"/>
        </p:nvSpPr>
        <p:spPr bwMode="auto">
          <a:xfrm>
            <a:off x="395288" y="2014538"/>
            <a:ext cx="4824412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0"/>
              </a:spcBef>
              <a:defRPr sz="1400">
                <a:solidFill>
                  <a:srgbClr val="4F5150"/>
                </a:solidFill>
                <a:latin typeface="Akkurat Office" pitchFamily="50" charset="0"/>
                <a:ea typeface="ヒラギノ角ゴ Pro W3" pitchFamily="96" charset="-128"/>
              </a:defRPr>
            </a:lvl1pPr>
            <a:lvl2pPr marL="742950" indent="-285750" algn="l">
              <a:spcBef>
                <a:spcPct val="0"/>
              </a:spcBef>
              <a:defRPr sz="1400">
                <a:solidFill>
                  <a:srgbClr val="4F5150"/>
                </a:solidFill>
                <a:latin typeface="Akkurat Office" pitchFamily="50" charset="0"/>
                <a:ea typeface="ヒラギノ角ゴ Pro W3" pitchFamily="96" charset="-128"/>
              </a:defRPr>
            </a:lvl2pPr>
            <a:lvl3pPr marL="1143000" indent="-228600" algn="l">
              <a:spcBef>
                <a:spcPct val="0"/>
              </a:spcBef>
              <a:defRPr sz="1400">
                <a:solidFill>
                  <a:srgbClr val="4F5150"/>
                </a:solidFill>
                <a:latin typeface="Akkurat Office" pitchFamily="50" charset="0"/>
                <a:ea typeface="ヒラギノ角ゴ Pro W3" pitchFamily="96" charset="-128"/>
              </a:defRPr>
            </a:lvl3pPr>
            <a:lvl4pPr marL="1600200" indent="-228600" algn="l">
              <a:spcBef>
                <a:spcPct val="0"/>
              </a:spcBef>
              <a:defRPr sz="1400">
                <a:solidFill>
                  <a:srgbClr val="4F5150"/>
                </a:solidFill>
                <a:latin typeface="Akkurat Office" pitchFamily="50" charset="0"/>
                <a:ea typeface="ヒラギノ角ゴ Pro W3" pitchFamily="96" charset="-128"/>
              </a:defRPr>
            </a:lvl4pPr>
            <a:lvl5pPr marL="2057400" indent="-228600" algn="l">
              <a:spcBef>
                <a:spcPct val="0"/>
              </a:spcBef>
              <a:defRPr sz="1400">
                <a:solidFill>
                  <a:srgbClr val="4F5150"/>
                </a:solidFill>
                <a:latin typeface="Akkurat Office" pitchFamily="50" charset="0"/>
                <a:ea typeface="ヒラギノ角ゴ Pro W3" pitchFamily="9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4F5150"/>
                </a:solidFill>
                <a:latin typeface="Akkurat Office" pitchFamily="50" charset="0"/>
                <a:ea typeface="ヒラギノ角ゴ Pro W3" pitchFamily="9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4F5150"/>
                </a:solidFill>
                <a:latin typeface="Akkurat Office" pitchFamily="50" charset="0"/>
                <a:ea typeface="ヒラギノ角ゴ Pro W3" pitchFamily="9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4F5150"/>
                </a:solidFill>
                <a:latin typeface="Akkurat Office" pitchFamily="50" charset="0"/>
                <a:ea typeface="ヒラギノ角ゴ Pro W3" pitchFamily="9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4F5150"/>
                </a:solidFill>
                <a:latin typeface="Akkurat Office" pitchFamily="50" charset="0"/>
                <a:ea typeface="ヒラギノ角ゴ Pro W3" pitchFamily="96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de-DE" sz="1500" smtClean="0">
                <a:solidFill>
                  <a:schemeClr val="tx1"/>
                </a:solidFill>
                <a:latin typeface="Arial" charset="0"/>
              </a:rPr>
              <a:t>Fakultät für Elektrotechnik und Informationstechnik Arbeitsgebiet Bordsysteme</a:t>
            </a:r>
          </a:p>
        </p:txBody>
      </p:sp>
      <p:grpSp>
        <p:nvGrpSpPr>
          <p:cNvPr id="6" name="Group 16"/>
          <p:cNvGrpSpPr>
            <a:grpSpLocks/>
          </p:cNvGrpSpPr>
          <p:nvPr userDrawn="1"/>
        </p:nvGrpSpPr>
        <p:grpSpPr bwMode="auto">
          <a:xfrm>
            <a:off x="468313" y="995363"/>
            <a:ext cx="5702300" cy="1065212"/>
            <a:chOff x="295" y="627"/>
            <a:chExt cx="3592" cy="671"/>
          </a:xfrm>
        </p:grpSpPr>
        <p:sp>
          <p:nvSpPr>
            <p:cNvPr id="7" name="AutoShape 17"/>
            <p:cNvSpPr>
              <a:spLocks noChangeAspect="1" noChangeArrowheads="1" noTextEdit="1"/>
            </p:cNvSpPr>
            <p:nvPr userDrawn="1"/>
          </p:nvSpPr>
          <p:spPr bwMode="auto">
            <a:xfrm>
              <a:off x="295" y="627"/>
              <a:ext cx="3592" cy="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8" name="Picture 18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" y="627"/>
              <a:ext cx="846" cy="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19"/>
            <p:cNvSpPr>
              <a:spLocks noChangeArrowheads="1"/>
            </p:cNvSpPr>
            <p:nvPr userDrawn="1"/>
          </p:nvSpPr>
          <p:spPr bwMode="auto">
            <a:xfrm>
              <a:off x="1163" y="700"/>
              <a:ext cx="2230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ru-RU" sz="2900">
                  <a:solidFill>
                    <a:srgbClr val="000000"/>
                  </a:solidFill>
                </a:rPr>
                <a:t>technische universit</a:t>
              </a:r>
              <a:r>
                <a:rPr lang="en-US" sz="2900">
                  <a:solidFill>
                    <a:srgbClr val="000000"/>
                  </a:solidFill>
                </a:rPr>
                <a:t>ät</a:t>
              </a:r>
              <a:endParaRPr lang="ru-RU"/>
            </a:p>
          </p:txBody>
        </p:sp>
        <p:sp>
          <p:nvSpPr>
            <p:cNvPr id="10" name="Rectangle 20"/>
            <p:cNvSpPr>
              <a:spLocks noChangeArrowheads="1"/>
            </p:cNvSpPr>
            <p:nvPr userDrawn="1"/>
          </p:nvSpPr>
          <p:spPr bwMode="auto">
            <a:xfrm>
              <a:off x="1163" y="974"/>
              <a:ext cx="979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ru-RU" sz="2900">
                  <a:solidFill>
                    <a:srgbClr val="000000"/>
                  </a:solidFill>
                </a:rPr>
                <a:t>dortmund</a:t>
              </a:r>
              <a:endParaRPr lang="ru-RU"/>
            </a:p>
          </p:txBody>
        </p:sp>
        <p:pic>
          <p:nvPicPr>
            <p:cNvPr id="11" name="Picture 21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" y="627"/>
              <a:ext cx="846" cy="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2" y="3070349"/>
            <a:ext cx="8352160" cy="574675"/>
          </a:xfrm>
        </p:spPr>
        <p:txBody>
          <a:bodyPr lIns="54000" tIns="36000" rIns="18000" bIns="36000"/>
          <a:lstStyle>
            <a:lvl1pPr algn="ctr">
              <a:defRPr sz="2600" b="1" smtClean="0">
                <a:latin typeface="Arial" charset="0"/>
                <a:cs typeface="Arial" charset="0"/>
              </a:defRPr>
            </a:lvl1pPr>
          </a:lstStyle>
          <a:p>
            <a:pPr lvl="0"/>
            <a:endParaRPr lang="ru-RU" noProof="0" dirty="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7544" y="5084415"/>
            <a:ext cx="4464496" cy="504825"/>
          </a:xfrm>
        </p:spPr>
        <p:txBody>
          <a:bodyPr lIns="54000" tIns="36000" rIns="54000" bIns="36000"/>
          <a:lstStyle>
            <a:lvl1pPr marL="0" indent="0">
              <a:buFont typeface="Wingdings" pitchFamily="2" charset="2"/>
              <a:buNone/>
              <a:defRPr sz="1400" i="1" smtClean="0">
                <a:latin typeface="Arial" charset="0"/>
                <a:cs typeface="Arial" charset="0"/>
              </a:defRPr>
            </a:lvl1pPr>
          </a:lstStyle>
          <a:p>
            <a:pPr lvl="0"/>
            <a:endParaRPr lang="ru-RU" noProof="0" dirty="0" smtClean="0"/>
          </a:p>
        </p:txBody>
      </p:sp>
    </p:spTree>
    <p:extLst>
      <p:ext uri="{BB962C8B-B14F-4D97-AF65-F5344CB8AC3E}">
        <p14:creationId xmlns:p14="http://schemas.microsoft.com/office/powerpoint/2010/main" val="192444658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6725" y="0"/>
            <a:ext cx="5329238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6725" y="981075"/>
            <a:ext cx="8134350" cy="511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Click to edit format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</a:p>
        </p:txBody>
      </p:sp>
      <p:sp>
        <p:nvSpPr>
          <p:cNvPr id="1028" name="Line 9"/>
          <p:cNvSpPr>
            <a:spLocks noChangeShapeType="1"/>
          </p:cNvSpPr>
          <p:nvPr userDrawn="1"/>
        </p:nvSpPr>
        <p:spPr bwMode="auto">
          <a:xfrm>
            <a:off x="468313" y="692150"/>
            <a:ext cx="8132762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29" name="Group 32"/>
          <p:cNvGrpSpPr>
            <a:grpSpLocks/>
          </p:cNvGrpSpPr>
          <p:nvPr userDrawn="1"/>
        </p:nvGrpSpPr>
        <p:grpSpPr bwMode="auto">
          <a:xfrm>
            <a:off x="5795963" y="107950"/>
            <a:ext cx="3184525" cy="552450"/>
            <a:chOff x="317" y="215"/>
            <a:chExt cx="2006" cy="348"/>
          </a:xfrm>
        </p:grpSpPr>
        <p:pic>
          <p:nvPicPr>
            <p:cNvPr id="1034" name="Picture 33" descr="tud_logo_rgb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551"/>
            <a:stretch>
              <a:fillRect/>
            </a:stretch>
          </p:blipFill>
          <p:spPr bwMode="auto">
            <a:xfrm>
              <a:off x="317" y="215"/>
              <a:ext cx="474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5" name="Rectangle 34"/>
            <p:cNvSpPr>
              <a:spLocks noChangeAspect="1" noChangeArrowheads="1"/>
            </p:cNvSpPr>
            <p:nvPr userDrawn="1"/>
          </p:nvSpPr>
          <p:spPr bwMode="auto">
            <a:xfrm>
              <a:off x="745" y="217"/>
              <a:ext cx="1578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nl-NL" sz="1500">
                  <a:solidFill>
                    <a:schemeClr val="tx1"/>
                  </a:solidFill>
                  <a:cs typeface="Arial" charset="0"/>
                </a:rPr>
                <a:t>technische universität dortmund</a:t>
              </a:r>
            </a:p>
          </p:txBody>
        </p:sp>
      </p:grpSp>
      <p:sp>
        <p:nvSpPr>
          <p:cNvPr id="1030" name="Line 37"/>
          <p:cNvSpPr>
            <a:spLocks noChangeShapeType="1"/>
          </p:cNvSpPr>
          <p:nvPr userDrawn="1"/>
        </p:nvSpPr>
        <p:spPr bwMode="auto">
          <a:xfrm>
            <a:off x="468313" y="6237288"/>
            <a:ext cx="8132762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31" name="Picture 44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913" y="6270625"/>
            <a:ext cx="922337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32" name="Rectangle 45"/>
          <p:cNvSpPr>
            <a:spLocks noChangeArrowheads="1"/>
          </p:cNvSpPr>
          <p:nvPr userDrawn="1"/>
        </p:nvSpPr>
        <p:spPr bwMode="auto">
          <a:xfrm>
            <a:off x="349250" y="6300788"/>
            <a:ext cx="6743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de-DE" sz="1000">
                <a:solidFill>
                  <a:schemeClr val="tx1"/>
                </a:solidFill>
                <a:cs typeface="Arial" charset="0"/>
              </a:rPr>
              <a:t>MSc. S. Miropolsky, Prof. Dr.-Ing. Stephan Frei – Arbeitsgebiet Bordsysteme Präsentationsvorlage</a:t>
            </a:r>
          </a:p>
          <a:p>
            <a:pPr algn="l">
              <a:spcBef>
                <a:spcPct val="0"/>
              </a:spcBef>
            </a:pPr>
            <a:r>
              <a:rPr lang="de-DE" sz="1000">
                <a:solidFill>
                  <a:schemeClr val="tx1"/>
                </a:solidFill>
                <a:cs typeface="Arial" charset="0"/>
              </a:rPr>
              <a:t>Name der Konferenz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6732588" y="6356350"/>
            <a:ext cx="76517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0C48249-563C-4624-88AA-87E18E7ADF8F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4" r:id="rId2"/>
    <p:sldLayoutId id="2147483685" r:id="rId3"/>
    <p:sldLayoutId id="2147483686" r:id="rId4"/>
    <p:sldLayoutId id="2147483688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ヒラギノ角ゴ Pro W3" pitchFamily="96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ヒラギノ角ゴ Pro W3" pitchFamily="96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ヒラギノ角ゴ Pro W3" pitchFamily="96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ヒラギノ角ゴ Pro W3" pitchFamily="96" charset="-128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kkurat Office" pitchFamily="50" charset="0"/>
          <a:ea typeface="ヒラギノ角ゴ Pro W3" pitchFamily="96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kkurat Office" pitchFamily="50" charset="0"/>
          <a:ea typeface="ヒラギノ角ゴ Pro W3" pitchFamily="96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kkurat Office" pitchFamily="50" charset="0"/>
          <a:ea typeface="ヒラギノ角ゴ Pro W3" pitchFamily="96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kkurat Office" pitchFamily="50" charset="0"/>
          <a:ea typeface="ヒラギノ角ゴ Pro W3" pitchFamily="96" charset="-128"/>
        </a:defRPr>
      </a:lvl9pPr>
    </p:titleStyle>
    <p:bodyStyle>
      <a:lvl1pPr marL="176213" indent="-176213" algn="l" rtl="0" eaLnBrk="0" fontAlgn="base" hangingPunct="0">
        <a:spcBef>
          <a:spcPct val="20000"/>
        </a:spcBef>
        <a:spcAft>
          <a:spcPct val="0"/>
        </a:spcAft>
        <a:buClr>
          <a:srgbClr val="83B73D"/>
        </a:buClr>
        <a:buFont typeface="Arial" charset="0"/>
        <a:buChar char="■"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28650" indent="-171450" algn="l" rtl="0" eaLnBrk="0" fontAlgn="base" hangingPunct="0">
        <a:spcBef>
          <a:spcPct val="20000"/>
        </a:spcBef>
        <a:spcAft>
          <a:spcPct val="0"/>
        </a:spcAft>
        <a:buClr>
          <a:srgbClr val="83B73D"/>
        </a:buClr>
        <a:buFont typeface="Arial" charset="0"/>
        <a:buChar char="■"/>
        <a:defRPr sz="16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81088" indent="-166688" algn="l" rtl="0" eaLnBrk="0" fontAlgn="base" hangingPunct="0">
        <a:spcBef>
          <a:spcPct val="20000"/>
        </a:spcBef>
        <a:spcAft>
          <a:spcPct val="0"/>
        </a:spcAft>
        <a:buClr>
          <a:srgbClr val="83B73D"/>
        </a:buClr>
        <a:buFont typeface="Arial" charset="0"/>
        <a:buChar char="■"/>
        <a:defRPr sz="1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24000" indent="-152400" algn="l" rtl="0" eaLnBrk="0" fontAlgn="base" hangingPunct="0">
        <a:spcBef>
          <a:spcPct val="20000"/>
        </a:spcBef>
        <a:spcAft>
          <a:spcPct val="0"/>
        </a:spcAft>
        <a:buClr>
          <a:srgbClr val="83B73D"/>
        </a:buClr>
        <a:buFont typeface="Arial" charset="0"/>
        <a:buChar char="■"/>
        <a:defRPr sz="1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976438" indent="-147638" algn="l" rtl="0" eaLnBrk="0" fontAlgn="base" hangingPunct="0">
        <a:spcBef>
          <a:spcPct val="20000"/>
        </a:spcBef>
        <a:spcAft>
          <a:spcPct val="0"/>
        </a:spcAft>
        <a:buClr>
          <a:srgbClr val="83B73D"/>
        </a:buClr>
        <a:buFont typeface="Arial" charset="0"/>
        <a:buChar char="■"/>
        <a:defRPr sz="1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83B73D"/>
        </a:buClr>
        <a:buFont typeface="Wingdings" pitchFamily="2" charset="2"/>
        <a:buChar char="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83B73D"/>
        </a:buClr>
        <a:buFont typeface="Wingdings" pitchFamily="2" charset="2"/>
        <a:buChar char="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83B73D"/>
        </a:buClr>
        <a:buFont typeface="Wingdings" pitchFamily="2" charset="2"/>
        <a:buChar char="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83B73D"/>
        </a:buClr>
        <a:buFont typeface="Wingdings" pitchFamily="2" charset="2"/>
        <a:buChar char="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099" name="Rectangle 21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MSc. S. Miropolsky</a:t>
            </a:r>
            <a:r>
              <a:rPr lang="de-DE"/>
              <a:t>, Prof. Dr.-Ing. Stephan Frei</a:t>
            </a:r>
            <a:br>
              <a:rPr lang="de-DE"/>
            </a:br>
            <a:r>
              <a:rPr lang="de-DE"/>
              <a:t>Technische Universität Dortmund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1412875"/>
            <a:ext cx="9144000" cy="431800"/>
          </a:xfrm>
          <a:prstGeom prst="rect">
            <a:avLst/>
          </a:prstGeom>
          <a:solidFill>
            <a:srgbClr val="CCCFC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</a:pPr>
            <a:endParaRPr lang="ru-RU">
              <a:latin typeface="Akkurat Office" pitchFamily="50" charset="0"/>
            </a:endParaRPr>
          </a:p>
        </p:txBody>
      </p:sp>
      <p:sp>
        <p:nvSpPr>
          <p:cNvPr id="5123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Arial" charset="0"/>
                <a:cs typeface="Arial" charset="0"/>
              </a:rPr>
              <a:t>Contents</a:t>
            </a:r>
            <a:endParaRPr lang="ru-RU" b="1" smtClean="0">
              <a:latin typeface="Arial" charset="0"/>
              <a:cs typeface="Arial" charset="0"/>
            </a:endParaRPr>
          </a:p>
        </p:txBody>
      </p:sp>
      <p:sp>
        <p:nvSpPr>
          <p:cNvPr id="5124" name="Content Placeholder 4"/>
          <p:cNvSpPr>
            <a:spLocks noGrp="1"/>
          </p:cNvSpPr>
          <p:nvPr>
            <p:ph idx="1"/>
          </p:nvPr>
        </p:nvSpPr>
        <p:spPr>
          <a:xfrm>
            <a:off x="466725" y="981075"/>
            <a:ext cx="8137525" cy="5114925"/>
          </a:xfrm>
        </p:spPr>
        <p:txBody>
          <a:bodyPr/>
          <a:lstStyle/>
          <a:p>
            <a:pPr marL="342900" indent="-342900" eaLnBrk="1" hangingPunct="1">
              <a:buClr>
                <a:srgbClr val="84B818"/>
              </a:buClr>
              <a:buFont typeface="Wingdings" pitchFamily="2" charset="2"/>
              <a:buChar char="n"/>
            </a:pPr>
            <a:endParaRPr lang="de-DE" smtClean="0">
              <a:latin typeface="Arial" charset="0"/>
              <a:cs typeface="Arial" charset="0"/>
            </a:endParaRPr>
          </a:p>
          <a:p>
            <a:pPr marL="342900" indent="-342900" eaLnBrk="1" hangingPunct="1">
              <a:buClr>
                <a:srgbClr val="84B818"/>
              </a:buClr>
              <a:buFont typeface="Wingdings" pitchFamily="2" charset="2"/>
              <a:buChar char="n"/>
            </a:pPr>
            <a:r>
              <a:rPr lang="de-DE" smtClean="0">
                <a:latin typeface="Arial" charset="0"/>
                <a:cs typeface="Arial" charset="0"/>
              </a:rPr>
              <a:t>Introduction</a:t>
            </a:r>
          </a:p>
          <a:p>
            <a:pPr marL="342900" indent="-342900" eaLnBrk="1" hangingPunct="1">
              <a:buClr>
                <a:srgbClr val="84B818"/>
              </a:buClr>
              <a:buFont typeface="Wingdings" pitchFamily="2" charset="2"/>
              <a:buChar char="n"/>
            </a:pPr>
            <a:r>
              <a:rPr lang="de-DE" smtClean="0">
                <a:latin typeface="Arial" charset="0"/>
                <a:cs typeface="Arial" charset="0"/>
              </a:rPr>
              <a:t>Theoretical Background</a:t>
            </a:r>
          </a:p>
          <a:p>
            <a:pPr marL="701675" lvl="1" indent="-342900" eaLnBrk="1" hangingPunct="1">
              <a:buClr>
                <a:srgbClr val="84B818"/>
              </a:buClr>
              <a:buFont typeface="Wingdings" pitchFamily="2" charset="2"/>
              <a:buChar char="n"/>
            </a:pPr>
            <a:r>
              <a:rPr lang="de-DE" smtClean="0">
                <a:latin typeface="Arial" charset="0"/>
                <a:cs typeface="Arial" charset="0"/>
              </a:rPr>
              <a:t>…</a:t>
            </a:r>
          </a:p>
          <a:p>
            <a:pPr marL="701675" lvl="1" indent="-342900" eaLnBrk="1" hangingPunct="1">
              <a:buClr>
                <a:srgbClr val="84B818"/>
              </a:buClr>
              <a:buFont typeface="Wingdings" pitchFamily="2" charset="2"/>
              <a:buChar char="n"/>
            </a:pPr>
            <a:r>
              <a:rPr lang="de-DE" smtClean="0">
                <a:latin typeface="Arial" charset="0"/>
                <a:cs typeface="Arial" charset="0"/>
              </a:rPr>
              <a:t>…</a:t>
            </a:r>
          </a:p>
          <a:p>
            <a:pPr marL="342900" indent="-342900" eaLnBrk="1" hangingPunct="1">
              <a:buClr>
                <a:srgbClr val="84B818"/>
              </a:buClr>
              <a:buFont typeface="Wingdings" pitchFamily="2" charset="2"/>
              <a:buChar char="n"/>
            </a:pPr>
            <a:r>
              <a:rPr lang="de-DE" smtClean="0">
                <a:latin typeface="Arial" charset="0"/>
                <a:cs typeface="Arial" charset="0"/>
              </a:rPr>
              <a:t>Experimental</a:t>
            </a:r>
          </a:p>
          <a:p>
            <a:pPr marL="701675" lvl="1" indent="-342900" eaLnBrk="1" hangingPunct="1">
              <a:buClr>
                <a:srgbClr val="84B818"/>
              </a:buClr>
              <a:buFont typeface="Wingdings" pitchFamily="2" charset="2"/>
              <a:buChar char="n"/>
            </a:pPr>
            <a:r>
              <a:rPr lang="de-DE" smtClean="0">
                <a:latin typeface="Arial" charset="0"/>
                <a:cs typeface="Arial" charset="0"/>
              </a:rPr>
              <a:t>Measurements</a:t>
            </a:r>
          </a:p>
          <a:p>
            <a:pPr marL="701675" lvl="1" indent="-342900" eaLnBrk="1" hangingPunct="1">
              <a:buClr>
                <a:srgbClr val="84B818"/>
              </a:buClr>
              <a:buFont typeface="Wingdings" pitchFamily="2" charset="2"/>
              <a:buChar char="n"/>
            </a:pPr>
            <a:r>
              <a:rPr lang="de-DE" smtClean="0">
                <a:latin typeface="Arial" charset="0"/>
                <a:cs typeface="Arial" charset="0"/>
              </a:rPr>
              <a:t>Simulations</a:t>
            </a:r>
          </a:p>
          <a:p>
            <a:pPr marL="342900" indent="-342900" eaLnBrk="1" hangingPunct="1">
              <a:buClr>
                <a:srgbClr val="84B818"/>
              </a:buClr>
              <a:buFont typeface="Wingdings" pitchFamily="2" charset="2"/>
              <a:buChar char="n"/>
            </a:pPr>
            <a:r>
              <a:rPr lang="de-DE" smtClean="0">
                <a:latin typeface="Arial" charset="0"/>
                <a:cs typeface="Arial" charset="0"/>
              </a:rPr>
              <a:t>Results and Discussion</a:t>
            </a:r>
          </a:p>
          <a:p>
            <a:pPr marL="342900" indent="-342900" eaLnBrk="1" hangingPunct="1">
              <a:buClr>
                <a:srgbClr val="84B818"/>
              </a:buClr>
              <a:buFont typeface="Wingdings" pitchFamily="2" charset="2"/>
              <a:buChar char="n"/>
            </a:pPr>
            <a:r>
              <a:rPr lang="de-DE" smtClean="0">
                <a:latin typeface="Arial" charset="0"/>
                <a:cs typeface="Arial" charset="0"/>
              </a:rPr>
              <a:t>Conclusions</a:t>
            </a:r>
          </a:p>
        </p:txBody>
      </p:sp>
      <p:sp>
        <p:nvSpPr>
          <p:cNvPr id="5125" name="Foliennummernplatzhalt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rgbClr val="4F5150"/>
                </a:solidFill>
                <a:latin typeface="Arial" charset="0"/>
                <a:ea typeface="ヒラギノ角ゴ Pro W3" pitchFamily="96" charset="-128"/>
              </a:defRPr>
            </a:lvl1pPr>
            <a:lvl2pPr marL="742950" indent="-285750">
              <a:defRPr sz="1400">
                <a:solidFill>
                  <a:srgbClr val="4F5150"/>
                </a:solidFill>
                <a:latin typeface="Arial" charset="0"/>
                <a:ea typeface="ヒラギノ角ゴ Pro W3" pitchFamily="96" charset="-128"/>
              </a:defRPr>
            </a:lvl2pPr>
            <a:lvl3pPr marL="1143000" indent="-228600">
              <a:defRPr sz="1400">
                <a:solidFill>
                  <a:srgbClr val="4F5150"/>
                </a:solidFill>
                <a:latin typeface="Arial" charset="0"/>
                <a:ea typeface="ヒラギノ角ゴ Pro W3" pitchFamily="96" charset="-128"/>
              </a:defRPr>
            </a:lvl3pPr>
            <a:lvl4pPr marL="1600200" indent="-228600">
              <a:defRPr sz="1400">
                <a:solidFill>
                  <a:srgbClr val="4F5150"/>
                </a:solidFill>
                <a:latin typeface="Arial" charset="0"/>
                <a:ea typeface="ヒラギノ角ゴ Pro W3" pitchFamily="96" charset="-128"/>
              </a:defRPr>
            </a:lvl4pPr>
            <a:lvl5pPr marL="2057400" indent="-228600">
              <a:defRPr sz="1400">
                <a:solidFill>
                  <a:srgbClr val="4F5150"/>
                </a:solidFill>
                <a:latin typeface="Arial" charset="0"/>
                <a:ea typeface="ヒラギノ角ゴ Pro W3" pitchFamily="96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rgbClr val="4F5150"/>
                </a:solidFill>
                <a:latin typeface="Arial" charset="0"/>
                <a:ea typeface="ヒラギノ角ゴ Pro W3" pitchFamily="96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rgbClr val="4F5150"/>
                </a:solidFill>
                <a:latin typeface="Arial" charset="0"/>
                <a:ea typeface="ヒラギノ角ゴ Pro W3" pitchFamily="96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rgbClr val="4F5150"/>
                </a:solidFill>
                <a:latin typeface="Arial" charset="0"/>
                <a:ea typeface="ヒラギノ角ゴ Pro W3" pitchFamily="96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rgbClr val="4F5150"/>
                </a:solidFill>
                <a:latin typeface="Arial" charset="0"/>
                <a:ea typeface="ヒラギノ角ゴ Pro W3" pitchFamily="96" charset="-128"/>
              </a:defRPr>
            </a:lvl9pPr>
          </a:lstStyle>
          <a:p>
            <a:fld id="{59F7FEB5-5367-41F2-BFEA-B9568F61BE34}" type="slidenum">
              <a:rPr lang="de-DE" sz="1000" smtClean="0">
                <a:solidFill>
                  <a:schemeClr val="tx1"/>
                </a:solidFill>
              </a:rPr>
              <a:pPr/>
              <a:t>2</a:t>
            </a:fld>
            <a:endParaRPr lang="de-DE" sz="1000" smtClean="0">
              <a:solidFill>
                <a:schemeClr val="tx1"/>
              </a:solidFill>
            </a:endParaRPr>
          </a:p>
        </p:txBody>
      </p:sp>
      <p:sp>
        <p:nvSpPr>
          <p:cNvPr id="5126" name="Rectangle 4"/>
          <p:cNvSpPr>
            <a:spLocks noChangeArrowheads="1"/>
          </p:cNvSpPr>
          <p:nvPr/>
        </p:nvSpPr>
        <p:spPr bwMode="auto">
          <a:xfrm>
            <a:off x="755650" y="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20000"/>
              </a:spcBef>
            </a:pPr>
            <a:r>
              <a:rPr lang="de-DE" sz="1800" b="1">
                <a:solidFill>
                  <a:srgbClr val="FFFFFF"/>
                </a:solidFill>
              </a:rPr>
              <a:t>Inhalt</a:t>
            </a:r>
            <a:endParaRPr lang="de-DE" sz="18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AGBS Template (Layout: Normal Slide)</a:t>
            </a:r>
            <a:endParaRPr lang="ru-RU" smtClean="0">
              <a:latin typeface="Arial" charset="0"/>
              <a:cs typeface="Arial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quarter" idx="11"/>
          </p:nvPr>
        </p:nvSpPr>
        <p:spPr>
          <a:xfrm>
            <a:off x="468313" y="979488"/>
            <a:ext cx="8135937" cy="5041900"/>
          </a:xfrm>
        </p:spPr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en-US" b="1" u="sng" dirty="0" smtClean="0"/>
              <a:t>Template description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Some order is brought into the “Master” slides</a:t>
            </a:r>
          </a:p>
          <a:p>
            <a:pPr lvl="1">
              <a:defRPr/>
            </a:pPr>
            <a:r>
              <a:rPr lang="en-US" dirty="0" smtClean="0"/>
              <a:t>Not necessary anymore to copy the previous slides to keep proper formatting</a:t>
            </a:r>
          </a:p>
          <a:p>
            <a:pPr lvl="1">
              <a:defRPr/>
            </a:pPr>
            <a:r>
              <a:rPr lang="en-US" dirty="0" smtClean="0"/>
              <a:t>Just insert the “new slide” with “</a:t>
            </a:r>
            <a:r>
              <a:rPr lang="en-US" dirty="0" err="1" smtClean="0"/>
              <a:t>Ctrl+M</a:t>
            </a:r>
            <a:r>
              <a:rPr lang="en-US" dirty="0" smtClean="0"/>
              <a:t>”</a:t>
            </a:r>
          </a:p>
          <a:p>
            <a:pPr lvl="1">
              <a:defRPr/>
            </a:pPr>
            <a:r>
              <a:rPr lang="en-US" dirty="0" smtClean="0"/>
              <a:t>The user changes in the master slide affect the entire presentation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The fast solution for local slide headers is proposed</a:t>
            </a:r>
          </a:p>
          <a:p>
            <a:pPr lvl="1">
              <a:defRPr/>
            </a:pPr>
            <a:r>
              <a:rPr lang="en-US" dirty="0" smtClean="0"/>
              <a:t>In the standard text window of a new slide, </a:t>
            </a:r>
          </a:p>
          <a:p>
            <a:pPr lvl="2">
              <a:defRPr/>
            </a:pPr>
            <a:r>
              <a:rPr lang="en-US" dirty="0" smtClean="0"/>
              <a:t>remove the bullet in the first text line (Backspace), </a:t>
            </a:r>
          </a:p>
          <a:p>
            <a:pPr lvl="2">
              <a:defRPr/>
            </a:pPr>
            <a:r>
              <a:rPr lang="en-US" dirty="0" smtClean="0"/>
              <a:t>format line as “bold, underlined” (</a:t>
            </a:r>
            <a:r>
              <a:rPr lang="en-US" dirty="0" err="1" smtClean="0"/>
              <a:t>Ctrl+B,Ctrl+U</a:t>
            </a:r>
            <a:r>
              <a:rPr lang="en-US" dirty="0" smtClean="0"/>
              <a:t>)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The annoying “</a:t>
            </a:r>
            <a:r>
              <a:rPr lang="en-US" dirty="0" err="1" smtClean="0"/>
              <a:t>Akkurat</a:t>
            </a:r>
            <a:r>
              <a:rPr lang="en-US" dirty="0" smtClean="0"/>
              <a:t>” fonts are removed</a:t>
            </a:r>
            <a:endParaRPr lang="ru-RU" dirty="0" smtClean="0"/>
          </a:p>
          <a:p>
            <a:pPr>
              <a:defRPr/>
            </a:pPr>
            <a:endParaRPr lang="ru-RU" dirty="0"/>
          </a:p>
          <a:p>
            <a:pPr>
              <a:defRPr/>
            </a:pPr>
            <a:r>
              <a:rPr lang="en-US" dirty="0" smtClean="0"/>
              <a:t>Footnote is editable in Master slide view</a:t>
            </a:r>
          </a:p>
          <a:p>
            <a:pPr>
              <a:defRPr/>
            </a:pPr>
            <a:endParaRPr lang="en-US" dirty="0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rgbClr val="4F5150"/>
                </a:solidFill>
                <a:latin typeface="Arial" charset="0"/>
                <a:ea typeface="ヒラギノ角ゴ Pro W3" pitchFamily="96" charset="-128"/>
              </a:defRPr>
            </a:lvl1pPr>
            <a:lvl2pPr marL="742950" indent="-285750">
              <a:defRPr sz="1400">
                <a:solidFill>
                  <a:srgbClr val="4F5150"/>
                </a:solidFill>
                <a:latin typeface="Arial" charset="0"/>
                <a:ea typeface="ヒラギノ角ゴ Pro W3" pitchFamily="96" charset="-128"/>
              </a:defRPr>
            </a:lvl2pPr>
            <a:lvl3pPr marL="1143000" indent="-228600">
              <a:defRPr sz="1400">
                <a:solidFill>
                  <a:srgbClr val="4F5150"/>
                </a:solidFill>
                <a:latin typeface="Arial" charset="0"/>
                <a:ea typeface="ヒラギノ角ゴ Pro W3" pitchFamily="96" charset="-128"/>
              </a:defRPr>
            </a:lvl3pPr>
            <a:lvl4pPr marL="1600200" indent="-228600">
              <a:defRPr sz="1400">
                <a:solidFill>
                  <a:srgbClr val="4F5150"/>
                </a:solidFill>
                <a:latin typeface="Arial" charset="0"/>
                <a:ea typeface="ヒラギノ角ゴ Pro W3" pitchFamily="96" charset="-128"/>
              </a:defRPr>
            </a:lvl4pPr>
            <a:lvl5pPr marL="2057400" indent="-228600">
              <a:defRPr sz="1400">
                <a:solidFill>
                  <a:srgbClr val="4F5150"/>
                </a:solidFill>
                <a:latin typeface="Arial" charset="0"/>
                <a:ea typeface="ヒラギノ角ゴ Pro W3" pitchFamily="96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rgbClr val="4F5150"/>
                </a:solidFill>
                <a:latin typeface="Arial" charset="0"/>
                <a:ea typeface="ヒラギノ角ゴ Pro W3" pitchFamily="96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rgbClr val="4F5150"/>
                </a:solidFill>
                <a:latin typeface="Arial" charset="0"/>
                <a:ea typeface="ヒラギノ角ゴ Pro W3" pitchFamily="96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rgbClr val="4F5150"/>
                </a:solidFill>
                <a:latin typeface="Arial" charset="0"/>
                <a:ea typeface="ヒラギノ角ゴ Pro W3" pitchFamily="96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rgbClr val="4F5150"/>
                </a:solidFill>
                <a:latin typeface="Arial" charset="0"/>
                <a:ea typeface="ヒラギノ角ゴ Pro W3" pitchFamily="96" charset="-128"/>
              </a:defRPr>
            </a:lvl9pPr>
          </a:lstStyle>
          <a:p>
            <a:fld id="{FA642B5E-E78D-4E38-91BD-9B9A50275733}" type="slidenum">
              <a:rPr lang="de-DE" smtClean="0"/>
              <a:pPr/>
              <a:t>3</a:t>
            </a:fld>
            <a:endParaRPr lang="de-DE" smtClean="0"/>
          </a:p>
        </p:txBody>
      </p:sp>
      <p:sp>
        <p:nvSpPr>
          <p:cNvPr id="6149" name="AutoShape 6"/>
          <p:cNvSpPr>
            <a:spLocks noChangeArrowheads="1"/>
          </p:cNvSpPr>
          <p:nvPr/>
        </p:nvSpPr>
        <p:spPr bwMode="auto">
          <a:xfrm>
            <a:off x="755650" y="5661025"/>
            <a:ext cx="287338" cy="288925"/>
          </a:xfrm>
          <a:prstGeom prst="downArrow">
            <a:avLst>
              <a:gd name="adj1" fmla="val 41435"/>
              <a:gd name="adj2" fmla="val 51379"/>
            </a:avLst>
          </a:prstGeom>
          <a:solidFill>
            <a:schemeClr val="folHlink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6000" tIns="36000" rIns="36000" bIns="36000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Figure Slide (Layout: Figure Slide)</a:t>
            </a:r>
          </a:p>
        </p:txBody>
      </p:sp>
      <p:sp>
        <p:nvSpPr>
          <p:cNvPr id="7171" name="Content Placeholder 5"/>
          <p:cNvSpPr>
            <a:spLocks noGrp="1"/>
          </p:cNvSpPr>
          <p:nvPr>
            <p:ph sz="quarter" idx="11"/>
          </p:nvPr>
        </p:nvSpPr>
        <p:spPr>
          <a:xfrm>
            <a:off x="468313" y="981075"/>
            <a:ext cx="4032250" cy="2519363"/>
          </a:xfrm>
        </p:spPr>
        <p:txBody>
          <a:bodyPr/>
          <a:lstStyle/>
          <a:p>
            <a:pPr indent="179388"/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rgbClr val="4F5150"/>
                </a:solidFill>
                <a:latin typeface="Arial" charset="0"/>
                <a:ea typeface="ヒラギノ角ゴ Pro W3" pitchFamily="96" charset="-128"/>
              </a:defRPr>
            </a:lvl1pPr>
            <a:lvl2pPr marL="742950" indent="-285750">
              <a:defRPr sz="1400">
                <a:solidFill>
                  <a:srgbClr val="4F5150"/>
                </a:solidFill>
                <a:latin typeface="Arial" charset="0"/>
                <a:ea typeface="ヒラギノ角ゴ Pro W3" pitchFamily="96" charset="-128"/>
              </a:defRPr>
            </a:lvl2pPr>
            <a:lvl3pPr marL="1143000" indent="-228600">
              <a:defRPr sz="1400">
                <a:solidFill>
                  <a:srgbClr val="4F5150"/>
                </a:solidFill>
                <a:latin typeface="Arial" charset="0"/>
                <a:ea typeface="ヒラギノ角ゴ Pro W3" pitchFamily="96" charset="-128"/>
              </a:defRPr>
            </a:lvl3pPr>
            <a:lvl4pPr marL="1600200" indent="-228600">
              <a:defRPr sz="1400">
                <a:solidFill>
                  <a:srgbClr val="4F5150"/>
                </a:solidFill>
                <a:latin typeface="Arial" charset="0"/>
                <a:ea typeface="ヒラギノ角ゴ Pro W3" pitchFamily="96" charset="-128"/>
              </a:defRPr>
            </a:lvl4pPr>
            <a:lvl5pPr marL="2057400" indent="-228600">
              <a:defRPr sz="1400">
                <a:solidFill>
                  <a:srgbClr val="4F5150"/>
                </a:solidFill>
                <a:latin typeface="Arial" charset="0"/>
                <a:ea typeface="ヒラギノ角ゴ Pro W3" pitchFamily="96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rgbClr val="4F5150"/>
                </a:solidFill>
                <a:latin typeface="Arial" charset="0"/>
                <a:ea typeface="ヒラギノ角ゴ Pro W3" pitchFamily="96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rgbClr val="4F5150"/>
                </a:solidFill>
                <a:latin typeface="Arial" charset="0"/>
                <a:ea typeface="ヒラギノ角ゴ Pro W3" pitchFamily="96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rgbClr val="4F5150"/>
                </a:solidFill>
                <a:latin typeface="Arial" charset="0"/>
                <a:ea typeface="ヒラギノ角ゴ Pro W3" pitchFamily="96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rgbClr val="4F5150"/>
                </a:solidFill>
                <a:latin typeface="Arial" charset="0"/>
                <a:ea typeface="ヒラギノ角ゴ Pro W3" pitchFamily="96" charset="-128"/>
              </a:defRPr>
            </a:lvl9pPr>
          </a:lstStyle>
          <a:p>
            <a:fld id="{A8C56C7B-B994-4B6E-BFFE-723DD7FDF6CE}" type="slidenum">
              <a:rPr lang="de-DE" sz="1000" smtClean="0">
                <a:solidFill>
                  <a:schemeClr val="tx1"/>
                </a:solidFill>
              </a:rPr>
              <a:pPr/>
              <a:t>4</a:t>
            </a:fld>
            <a:endParaRPr lang="de-DE" sz="1000" smtClean="0">
              <a:solidFill>
                <a:schemeClr val="tx1"/>
              </a:solidFill>
            </a:endParaRPr>
          </a:p>
        </p:txBody>
      </p:sp>
      <p:sp>
        <p:nvSpPr>
          <p:cNvPr id="7173" name="Content Placeholder 6"/>
          <p:cNvSpPr>
            <a:spLocks noGrp="1"/>
          </p:cNvSpPr>
          <p:nvPr>
            <p:ph sz="quarter" idx="13"/>
          </p:nvPr>
        </p:nvSpPr>
        <p:spPr>
          <a:xfrm>
            <a:off x="4572000" y="981075"/>
            <a:ext cx="4032250" cy="2519363"/>
          </a:xfrm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7174" name="Content Placeholder 7"/>
          <p:cNvSpPr>
            <a:spLocks noGrp="1"/>
          </p:cNvSpPr>
          <p:nvPr>
            <p:ph sz="quarter" idx="14"/>
          </p:nvPr>
        </p:nvSpPr>
        <p:spPr>
          <a:xfrm>
            <a:off x="468313" y="3573463"/>
            <a:ext cx="4032250" cy="2519362"/>
          </a:xfrm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7175" name="Content Placeholder 8"/>
          <p:cNvSpPr>
            <a:spLocks noGrp="1"/>
          </p:cNvSpPr>
          <p:nvPr>
            <p:ph sz="quarter" idx="15"/>
          </p:nvPr>
        </p:nvSpPr>
        <p:spPr>
          <a:xfrm>
            <a:off x="4572000" y="3573463"/>
            <a:ext cx="4032250" cy="2519362"/>
          </a:xfrm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4"/>
          <p:cNvSpPr>
            <a:spLocks noGrp="1"/>
          </p:cNvSpPr>
          <p:nvPr>
            <p:ph type="ctrTitle"/>
          </p:nvPr>
        </p:nvSpPr>
        <p:spPr>
          <a:xfrm>
            <a:off x="468313" y="3070225"/>
            <a:ext cx="8351837" cy="574675"/>
          </a:xfrm>
        </p:spPr>
        <p:txBody>
          <a:bodyPr/>
          <a:lstStyle/>
          <a:p>
            <a:r>
              <a:rPr lang="en-US"/>
              <a:t>Thank you for your attention!</a:t>
            </a:r>
          </a:p>
        </p:txBody>
      </p:sp>
      <p:sp>
        <p:nvSpPr>
          <p:cNvPr id="8195" name="Subtitle 5"/>
          <p:cNvSpPr>
            <a:spLocks noGrp="1"/>
          </p:cNvSpPr>
          <p:nvPr>
            <p:ph type="subTitle" idx="1"/>
          </p:nvPr>
        </p:nvSpPr>
        <p:spPr>
          <a:xfrm>
            <a:off x="468313" y="5084763"/>
            <a:ext cx="4464050" cy="504825"/>
          </a:xfrm>
        </p:spPr>
        <p:txBody>
          <a:bodyPr/>
          <a:lstStyle/>
          <a:p>
            <a:r>
              <a:rPr lang="en-US"/>
              <a:t>M.Sc. S. Miropolsky,</a:t>
            </a:r>
          </a:p>
          <a:p>
            <a:r>
              <a:rPr lang="en-US" u="sng">
                <a:solidFill>
                  <a:srgbClr val="0000FF"/>
                </a:solidFill>
              </a:rPr>
              <a:t>sergey.miropolsky@tu-dortmund.de</a:t>
            </a:r>
            <a:r>
              <a:rPr lang="en-US"/>
              <a:t> </a:t>
            </a: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378825" y="6356350"/>
            <a:ext cx="76517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rgbClr val="4F5150"/>
                </a:solidFill>
                <a:latin typeface="Arial" charset="0"/>
                <a:ea typeface="ヒラギノ角ゴ Pro W3" pitchFamily="96" charset="-128"/>
              </a:defRPr>
            </a:lvl1pPr>
            <a:lvl2pPr marL="742950" indent="-285750">
              <a:defRPr sz="1400">
                <a:solidFill>
                  <a:srgbClr val="4F5150"/>
                </a:solidFill>
                <a:latin typeface="Arial" charset="0"/>
                <a:ea typeface="ヒラギノ角ゴ Pro W3" pitchFamily="96" charset="-128"/>
              </a:defRPr>
            </a:lvl2pPr>
            <a:lvl3pPr marL="1143000" indent="-228600">
              <a:defRPr sz="1400">
                <a:solidFill>
                  <a:srgbClr val="4F5150"/>
                </a:solidFill>
                <a:latin typeface="Arial" charset="0"/>
                <a:ea typeface="ヒラギノ角ゴ Pro W3" pitchFamily="96" charset="-128"/>
              </a:defRPr>
            </a:lvl3pPr>
            <a:lvl4pPr marL="1600200" indent="-228600">
              <a:defRPr sz="1400">
                <a:solidFill>
                  <a:srgbClr val="4F5150"/>
                </a:solidFill>
                <a:latin typeface="Arial" charset="0"/>
                <a:ea typeface="ヒラギノ角ゴ Pro W3" pitchFamily="96" charset="-128"/>
              </a:defRPr>
            </a:lvl4pPr>
            <a:lvl5pPr marL="2057400" indent="-228600">
              <a:defRPr sz="1400">
                <a:solidFill>
                  <a:srgbClr val="4F5150"/>
                </a:solidFill>
                <a:latin typeface="Arial" charset="0"/>
                <a:ea typeface="ヒラギノ角ゴ Pro W3" pitchFamily="96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rgbClr val="4F5150"/>
                </a:solidFill>
                <a:latin typeface="Arial" charset="0"/>
                <a:ea typeface="ヒラギノ角ゴ Pro W3" pitchFamily="96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rgbClr val="4F5150"/>
                </a:solidFill>
                <a:latin typeface="Arial" charset="0"/>
                <a:ea typeface="ヒラギノ角ゴ Pro W3" pitchFamily="96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rgbClr val="4F5150"/>
                </a:solidFill>
                <a:latin typeface="Arial" charset="0"/>
                <a:ea typeface="ヒラギノ角ゴ Pro W3" pitchFamily="96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rgbClr val="4F5150"/>
                </a:solidFill>
                <a:latin typeface="Arial" charset="0"/>
                <a:ea typeface="ヒラギノ角ゴ Pro W3" pitchFamily="96" charset="-128"/>
              </a:defRPr>
            </a:lvl9pPr>
          </a:lstStyle>
          <a:p>
            <a:fld id="{67B17DCF-7E20-4035-99E3-69BADD7FAB4C}" type="slidenum">
              <a:rPr lang="de-DE" sz="1000" smtClean="0">
                <a:solidFill>
                  <a:schemeClr val="tx1"/>
                </a:solidFill>
              </a:rPr>
              <a:pPr/>
              <a:t>5</a:t>
            </a:fld>
            <a:endParaRPr lang="de-DE" sz="10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GBS Template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e Präsentation">
      <a:majorFont>
        <a:latin typeface="Akkurat Office"/>
        <a:ea typeface="ヒラギノ角ゴ Pro W3"/>
        <a:cs typeface=""/>
      </a:majorFont>
      <a:minorFont>
        <a:latin typeface="Akkurat Office"/>
        <a:ea typeface="ヒラギノ角ゴ Pro W3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rgbClr val="4F5150"/>
            </a:solidFill>
            <a:effectLst/>
            <a:latin typeface="Akkurat Office" pitchFamily="50" charset="0"/>
            <a:ea typeface="ヒラギノ角ゴ Pro W3" pitchFamily="9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rgbClr val="4F5150"/>
            </a:solidFill>
            <a:effectLst/>
            <a:latin typeface="Akkurat Office" pitchFamily="50" charset="0"/>
            <a:ea typeface="ヒラギノ角ゴ Pro W3" pitchFamily="96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Words>164</Words>
  <Application>Microsoft Office PowerPoint</Application>
  <PresentationFormat>On-screen Show (4:3)</PresentationFormat>
  <Paragraphs>38</Paragraphs>
  <Slides>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ヒラギノ角ゴ Pro W3</vt:lpstr>
      <vt:lpstr>Akkurat Office</vt:lpstr>
      <vt:lpstr>Wingdings</vt:lpstr>
      <vt:lpstr>AGBS Template</vt:lpstr>
      <vt:lpstr>Image Document</vt:lpstr>
      <vt:lpstr>PowerPoint Presentation</vt:lpstr>
      <vt:lpstr>Contents</vt:lpstr>
      <vt:lpstr>AGBS Template (Layout: Normal Slide)</vt:lpstr>
      <vt:lpstr>Figure Slide (Layout: Figure Slide)</vt:lpstr>
      <vt:lpstr>Thank you for your attention!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lastModifiedBy>Sergey Miropolsky</cp:lastModifiedBy>
  <cp:revision>147</cp:revision>
  <dcterms:created xsi:type="dcterms:W3CDTF">2008-01-03T15:11:24Z</dcterms:created>
  <dcterms:modified xsi:type="dcterms:W3CDTF">2011-06-30T07:51:37Z</dcterms:modified>
</cp:coreProperties>
</file>