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2" r:id="rId1"/>
  </p:sldMasterIdLst>
  <p:notesMasterIdLst>
    <p:notesMasterId r:id="rId18"/>
  </p:notesMasterIdLst>
  <p:handoutMasterIdLst>
    <p:handoutMasterId r:id="rId19"/>
  </p:handoutMasterIdLst>
  <p:sldIdLst>
    <p:sldId id="264" r:id="rId2"/>
    <p:sldId id="265" r:id="rId3"/>
    <p:sldId id="289" r:id="rId4"/>
    <p:sldId id="308" r:id="rId5"/>
    <p:sldId id="290" r:id="rId6"/>
    <p:sldId id="291" r:id="rId7"/>
    <p:sldId id="295" r:id="rId8"/>
    <p:sldId id="292" r:id="rId9"/>
    <p:sldId id="309" r:id="rId10"/>
    <p:sldId id="296" r:id="rId11"/>
    <p:sldId id="297" r:id="rId12"/>
    <p:sldId id="294" r:id="rId13"/>
    <p:sldId id="298" r:id="rId14"/>
    <p:sldId id="310" r:id="rId15"/>
    <p:sldId id="307" r:id="rId16"/>
    <p:sldId id="311" r:id="rId1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0054A7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56" autoAdjust="0"/>
    <p:restoredTop sz="94620" autoAdjust="0"/>
  </p:normalViewPr>
  <p:slideViewPr>
    <p:cSldViewPr>
      <p:cViewPr varScale="1">
        <p:scale>
          <a:sx n="114" d="100"/>
          <a:sy n="114" d="100"/>
        </p:scale>
        <p:origin x="-155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-196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9332AC-5B70-41A2-8550-3DB6F5187E4E}" type="doc">
      <dgm:prSet loTypeId="urn:microsoft.com/office/officeart/2005/8/layout/hProcess6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zh-CN" altLang="en-US"/>
        </a:p>
      </dgm:t>
    </dgm:pt>
    <dgm:pt modelId="{36B7EFF5-4E27-41FB-8567-37592C5A2026}">
      <dgm:prSet phldrT="[文本]" custT="1"/>
      <dgm:spPr/>
      <dgm:t>
        <a:bodyPr/>
        <a:lstStyle/>
        <a:p>
          <a:r>
            <a:rPr lang="zh-CN" altLang="en-US" sz="1100" b="0" dirty="0" smtClean="0"/>
            <a:t>合同（接受任务）</a:t>
          </a:r>
          <a:endParaRPr lang="zh-CN" altLang="en-US" sz="1100" b="0" dirty="0"/>
        </a:p>
      </dgm:t>
    </dgm:pt>
    <dgm:pt modelId="{7D220197-5F79-42BF-B375-EACBD2242C37}" type="parTrans" cxnId="{1292E349-B621-41A9-815A-A9A5A07CB4D1}">
      <dgm:prSet/>
      <dgm:spPr/>
      <dgm:t>
        <a:bodyPr/>
        <a:lstStyle/>
        <a:p>
          <a:endParaRPr lang="zh-CN" altLang="en-US"/>
        </a:p>
      </dgm:t>
    </dgm:pt>
    <dgm:pt modelId="{B2536FBF-F491-4A56-9940-A51DD047BEC4}" type="sibTrans" cxnId="{1292E349-B621-41A9-815A-A9A5A07CB4D1}">
      <dgm:prSet/>
      <dgm:spPr/>
      <dgm:t>
        <a:bodyPr/>
        <a:lstStyle/>
        <a:p>
          <a:endParaRPr lang="zh-CN" altLang="en-US"/>
        </a:p>
      </dgm:t>
    </dgm:pt>
    <dgm:pt modelId="{B95DC80A-7F8C-4968-8A69-956E8E9030B2}">
      <dgm:prSet phldrT="[文本]"/>
      <dgm:spPr/>
      <dgm:t>
        <a:bodyPr/>
        <a:lstStyle/>
        <a:p>
          <a:r>
            <a:rPr lang="zh-CN" altLang="en-US" dirty="0" smtClean="0"/>
            <a:t>委托单位送样</a:t>
          </a:r>
          <a:endParaRPr lang="zh-CN" altLang="en-US" dirty="0"/>
        </a:p>
      </dgm:t>
    </dgm:pt>
    <dgm:pt modelId="{8A692F81-CFFA-41A3-B83B-924178E4BC96}" type="parTrans" cxnId="{B70B4C1B-4917-43DB-AE63-871A9A7B9211}">
      <dgm:prSet/>
      <dgm:spPr/>
      <dgm:t>
        <a:bodyPr/>
        <a:lstStyle/>
        <a:p>
          <a:endParaRPr lang="zh-CN" altLang="en-US"/>
        </a:p>
      </dgm:t>
    </dgm:pt>
    <dgm:pt modelId="{CCE55D66-60D6-43E9-83F5-04EFE0B35289}" type="sibTrans" cxnId="{B70B4C1B-4917-43DB-AE63-871A9A7B9211}">
      <dgm:prSet/>
      <dgm:spPr/>
      <dgm:t>
        <a:bodyPr/>
        <a:lstStyle/>
        <a:p>
          <a:endParaRPr lang="zh-CN" altLang="en-US"/>
        </a:p>
      </dgm:t>
    </dgm:pt>
    <dgm:pt modelId="{18B5941B-B0BE-466C-B11D-AFD676332600}">
      <dgm:prSet phldrT="[文本]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zh-CN" altLang="en-US" dirty="0" smtClean="0"/>
            <a:t>领取样品</a:t>
          </a:r>
          <a:endParaRPr lang="zh-CN" altLang="en-US" dirty="0"/>
        </a:p>
      </dgm:t>
    </dgm:pt>
    <dgm:pt modelId="{2DCBFEDD-3E48-4A2A-857D-3B28524D1545}" type="parTrans" cxnId="{A3DFEF12-7E0E-433D-9CCF-5D6EC6E5BB0E}">
      <dgm:prSet/>
      <dgm:spPr/>
      <dgm:t>
        <a:bodyPr/>
        <a:lstStyle/>
        <a:p>
          <a:endParaRPr lang="zh-CN" altLang="en-US"/>
        </a:p>
      </dgm:t>
    </dgm:pt>
    <dgm:pt modelId="{FD174FA2-F6ED-44A5-A0FA-90EDF3B95676}" type="sibTrans" cxnId="{A3DFEF12-7E0E-433D-9CCF-5D6EC6E5BB0E}">
      <dgm:prSet/>
      <dgm:spPr/>
      <dgm:t>
        <a:bodyPr/>
        <a:lstStyle/>
        <a:p>
          <a:endParaRPr lang="zh-CN" altLang="en-US"/>
        </a:p>
      </dgm:t>
    </dgm:pt>
    <dgm:pt modelId="{59266263-DCCB-4751-9DCA-F731D9CFC31A}">
      <dgm:prSet phldrT="[文本]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zh-CN" altLang="en-US" dirty="0" smtClean="0"/>
            <a:t>开展检测</a:t>
          </a:r>
          <a:endParaRPr lang="zh-CN" altLang="en-US" dirty="0"/>
        </a:p>
      </dgm:t>
    </dgm:pt>
    <dgm:pt modelId="{FCE4C1A1-42B3-4178-B276-9758660FAC0B}" type="parTrans" cxnId="{CD9CD2B7-35F7-4E61-99F7-0F5061D5AC2D}">
      <dgm:prSet/>
      <dgm:spPr/>
      <dgm:t>
        <a:bodyPr/>
        <a:lstStyle/>
        <a:p>
          <a:endParaRPr lang="zh-CN" altLang="en-US"/>
        </a:p>
      </dgm:t>
    </dgm:pt>
    <dgm:pt modelId="{BF166EB8-8749-424F-85C6-D034BF677225}" type="sibTrans" cxnId="{CD9CD2B7-35F7-4E61-99F7-0F5061D5AC2D}">
      <dgm:prSet/>
      <dgm:spPr/>
      <dgm:t>
        <a:bodyPr/>
        <a:lstStyle/>
        <a:p>
          <a:endParaRPr lang="zh-CN" altLang="en-US"/>
        </a:p>
      </dgm:t>
    </dgm:pt>
    <dgm:pt modelId="{5488F9BD-337E-4EB7-9B42-561C2C16E9F3}">
      <dgm:prSet phldrT="[文本]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zh-CN" altLang="en-US" dirty="0" smtClean="0"/>
            <a:t>还样品</a:t>
          </a:r>
          <a:endParaRPr lang="zh-CN" altLang="en-US" dirty="0"/>
        </a:p>
      </dgm:t>
    </dgm:pt>
    <dgm:pt modelId="{EC31EE63-04F4-47FD-A8C1-062BC9F1FADE}" type="parTrans" cxnId="{20452046-786C-43E1-8BC7-3627D36EB8CE}">
      <dgm:prSet/>
      <dgm:spPr/>
      <dgm:t>
        <a:bodyPr/>
        <a:lstStyle/>
        <a:p>
          <a:endParaRPr lang="zh-CN" altLang="en-US"/>
        </a:p>
      </dgm:t>
    </dgm:pt>
    <dgm:pt modelId="{38A48E85-9F71-4BCB-B79D-7D8FFFBEA7BB}" type="sibTrans" cxnId="{20452046-786C-43E1-8BC7-3627D36EB8CE}">
      <dgm:prSet/>
      <dgm:spPr/>
      <dgm:t>
        <a:bodyPr/>
        <a:lstStyle/>
        <a:p>
          <a:endParaRPr lang="zh-CN" altLang="en-US"/>
        </a:p>
      </dgm:t>
    </dgm:pt>
    <dgm:pt modelId="{AFFF14F5-39A9-4DA9-8677-9C20229C5A16}" type="pres">
      <dgm:prSet presAssocID="{679332AC-5B70-41A2-8550-3DB6F5187E4E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5855861-2A51-4F2F-B80B-1415BEE100F4}" type="pres">
      <dgm:prSet presAssocID="{36B7EFF5-4E27-41FB-8567-37592C5A2026}" presName="compNode" presStyleCnt="0"/>
      <dgm:spPr/>
    </dgm:pt>
    <dgm:pt modelId="{B5949EFE-414A-41BE-AE8A-13FCACFD2C39}" type="pres">
      <dgm:prSet presAssocID="{36B7EFF5-4E27-41FB-8567-37592C5A2026}" presName="noGeometry" presStyleCnt="0"/>
      <dgm:spPr/>
    </dgm:pt>
    <dgm:pt modelId="{76301A4D-FCCE-40DC-9810-64405A24DF03}" type="pres">
      <dgm:prSet presAssocID="{36B7EFF5-4E27-41FB-8567-37592C5A2026}" presName="childTextVisible" presStyleLbl="bgAccFollowNode1" presStyleIdx="0" presStyleCnt="5">
        <dgm:presLayoutVars>
          <dgm:bulletEnabled val="1"/>
        </dgm:presLayoutVars>
      </dgm:prSet>
      <dgm:spPr/>
    </dgm:pt>
    <dgm:pt modelId="{235CD0C2-066B-4823-BB3F-6E84A8455847}" type="pres">
      <dgm:prSet presAssocID="{36B7EFF5-4E27-41FB-8567-37592C5A2026}" presName="childTextHidden" presStyleLbl="bgAccFollowNode1" presStyleIdx="0" presStyleCnt="5"/>
      <dgm:spPr/>
    </dgm:pt>
    <dgm:pt modelId="{8DEAE8AD-AE78-4092-812A-93724E1F0967}" type="pres">
      <dgm:prSet presAssocID="{36B7EFF5-4E27-41FB-8567-37592C5A2026}" presName="parentText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2C52675-3FA0-43C9-B50F-DCAAE8C0CC58}" type="pres">
      <dgm:prSet presAssocID="{36B7EFF5-4E27-41FB-8567-37592C5A2026}" presName="aSpace" presStyleCnt="0"/>
      <dgm:spPr/>
    </dgm:pt>
    <dgm:pt modelId="{65074506-2F39-4B29-8CA5-DFDD3A613558}" type="pres">
      <dgm:prSet presAssocID="{B95DC80A-7F8C-4968-8A69-956E8E9030B2}" presName="compNode" presStyleCnt="0"/>
      <dgm:spPr/>
    </dgm:pt>
    <dgm:pt modelId="{02487A0D-E6D8-4CE0-A163-0B190F981828}" type="pres">
      <dgm:prSet presAssocID="{B95DC80A-7F8C-4968-8A69-956E8E9030B2}" presName="noGeometry" presStyleCnt="0"/>
      <dgm:spPr/>
    </dgm:pt>
    <dgm:pt modelId="{CBADAA2B-C993-4ABE-8FED-DC7AED101430}" type="pres">
      <dgm:prSet presAssocID="{B95DC80A-7F8C-4968-8A69-956E8E9030B2}" presName="childTextVisible" presStyleLbl="bgAccFollowNode1" presStyleIdx="1" presStyleCnt="5">
        <dgm:presLayoutVars>
          <dgm:bulletEnabled val="1"/>
        </dgm:presLayoutVars>
      </dgm:prSet>
      <dgm:spPr/>
    </dgm:pt>
    <dgm:pt modelId="{247F60D9-A6F7-489E-B67C-5C1CB1C95BF3}" type="pres">
      <dgm:prSet presAssocID="{B95DC80A-7F8C-4968-8A69-956E8E9030B2}" presName="childTextHidden" presStyleLbl="bgAccFollowNode1" presStyleIdx="1" presStyleCnt="5"/>
      <dgm:spPr/>
    </dgm:pt>
    <dgm:pt modelId="{50F5B4AE-9122-4BEB-9799-8D49FB118B1D}" type="pres">
      <dgm:prSet presAssocID="{B95DC80A-7F8C-4968-8A69-956E8E9030B2}" presName="parentText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1FECBD6-930B-4F8C-9227-87095C314F79}" type="pres">
      <dgm:prSet presAssocID="{B95DC80A-7F8C-4968-8A69-956E8E9030B2}" presName="aSpace" presStyleCnt="0"/>
      <dgm:spPr/>
    </dgm:pt>
    <dgm:pt modelId="{2DB929ED-0397-4EF1-B7D7-6A0E247FDF13}" type="pres">
      <dgm:prSet presAssocID="{18B5941B-B0BE-466C-B11D-AFD676332600}" presName="compNode" presStyleCnt="0"/>
      <dgm:spPr/>
    </dgm:pt>
    <dgm:pt modelId="{03D3277F-C602-4D7A-9F87-4A9272A2495B}" type="pres">
      <dgm:prSet presAssocID="{18B5941B-B0BE-466C-B11D-AFD676332600}" presName="noGeometry" presStyleCnt="0"/>
      <dgm:spPr/>
    </dgm:pt>
    <dgm:pt modelId="{373A82B6-B2DE-436C-BA4C-6080C3E44B6E}" type="pres">
      <dgm:prSet presAssocID="{18B5941B-B0BE-466C-B11D-AFD676332600}" presName="childTextVisible" presStyleLbl="bgAccFollowNode1" presStyleIdx="2" presStyleCnt="5">
        <dgm:presLayoutVars>
          <dgm:bulletEnabled val="1"/>
        </dgm:presLayoutVars>
      </dgm:prSet>
      <dgm:spPr/>
    </dgm:pt>
    <dgm:pt modelId="{C135D83C-B175-4FB3-AEF8-F6E1CF44F5A0}" type="pres">
      <dgm:prSet presAssocID="{18B5941B-B0BE-466C-B11D-AFD676332600}" presName="childTextHidden" presStyleLbl="bgAccFollowNode1" presStyleIdx="2" presStyleCnt="5"/>
      <dgm:spPr/>
    </dgm:pt>
    <dgm:pt modelId="{5B23267E-B50B-4024-83BD-E53FD2D7358D}" type="pres">
      <dgm:prSet presAssocID="{18B5941B-B0BE-466C-B11D-AFD676332600}" presName="parentText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FEFD3EF-1082-4A0A-B114-B919F3453D3C}" type="pres">
      <dgm:prSet presAssocID="{18B5941B-B0BE-466C-B11D-AFD676332600}" presName="aSpace" presStyleCnt="0"/>
      <dgm:spPr/>
    </dgm:pt>
    <dgm:pt modelId="{1B57D95A-775E-4A89-B774-6CD1CB72F3D2}" type="pres">
      <dgm:prSet presAssocID="{59266263-DCCB-4751-9DCA-F731D9CFC31A}" presName="compNode" presStyleCnt="0"/>
      <dgm:spPr/>
    </dgm:pt>
    <dgm:pt modelId="{AF2196E6-AD3A-4640-B1CE-78F280E5437C}" type="pres">
      <dgm:prSet presAssocID="{59266263-DCCB-4751-9DCA-F731D9CFC31A}" presName="noGeometry" presStyleCnt="0"/>
      <dgm:spPr/>
    </dgm:pt>
    <dgm:pt modelId="{468F151B-9E76-4CAA-8305-0E25B6FAA84D}" type="pres">
      <dgm:prSet presAssocID="{59266263-DCCB-4751-9DCA-F731D9CFC31A}" presName="childTextVisible" presStyleLbl="bgAccFollowNode1" presStyleIdx="3" presStyleCnt="5">
        <dgm:presLayoutVars>
          <dgm:bulletEnabled val="1"/>
        </dgm:presLayoutVars>
      </dgm:prSet>
      <dgm:spPr/>
    </dgm:pt>
    <dgm:pt modelId="{9FF6A568-DED7-461E-8D48-4798D3AE1EC8}" type="pres">
      <dgm:prSet presAssocID="{59266263-DCCB-4751-9DCA-F731D9CFC31A}" presName="childTextHidden" presStyleLbl="bgAccFollowNode1" presStyleIdx="3" presStyleCnt="5"/>
      <dgm:spPr/>
    </dgm:pt>
    <dgm:pt modelId="{D9EB39C2-0F78-4132-8729-FAD764C02610}" type="pres">
      <dgm:prSet presAssocID="{59266263-DCCB-4751-9DCA-F731D9CFC31A}" presName="parentText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FB6EDA8-4D29-480D-B12D-C81F91997246}" type="pres">
      <dgm:prSet presAssocID="{59266263-DCCB-4751-9DCA-F731D9CFC31A}" presName="aSpace" presStyleCnt="0"/>
      <dgm:spPr/>
    </dgm:pt>
    <dgm:pt modelId="{B350CE3C-00B7-464A-A1EE-531D5BD95349}" type="pres">
      <dgm:prSet presAssocID="{5488F9BD-337E-4EB7-9B42-561C2C16E9F3}" presName="compNode" presStyleCnt="0"/>
      <dgm:spPr/>
    </dgm:pt>
    <dgm:pt modelId="{EC4FB244-74AC-4453-9AE7-24882AEE929F}" type="pres">
      <dgm:prSet presAssocID="{5488F9BD-337E-4EB7-9B42-561C2C16E9F3}" presName="noGeometry" presStyleCnt="0"/>
      <dgm:spPr/>
    </dgm:pt>
    <dgm:pt modelId="{40034270-BDFE-4F71-A30E-BF54FFFBF9A8}" type="pres">
      <dgm:prSet presAssocID="{5488F9BD-337E-4EB7-9B42-561C2C16E9F3}" presName="childTextVisible" presStyleLbl="bg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18FBB4D-B235-4179-AEC7-92DA9EABA7EF}" type="pres">
      <dgm:prSet presAssocID="{5488F9BD-337E-4EB7-9B42-561C2C16E9F3}" presName="childTextHidden" presStyleLbl="bgAccFollowNode1" presStyleIdx="4" presStyleCnt="5"/>
      <dgm:spPr/>
    </dgm:pt>
    <dgm:pt modelId="{3523429D-2D3B-4FE6-87CC-9CD62F27579E}" type="pres">
      <dgm:prSet presAssocID="{5488F9BD-337E-4EB7-9B42-561C2C16E9F3}" presName="parentText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4C5F291-CAF1-44FC-98C4-51AD8AE17F05}" type="presOf" srcId="{59266263-DCCB-4751-9DCA-F731D9CFC31A}" destId="{D9EB39C2-0F78-4132-8729-FAD764C02610}" srcOrd="0" destOrd="0" presId="urn:microsoft.com/office/officeart/2005/8/layout/hProcess6"/>
    <dgm:cxn modelId="{B70B4C1B-4917-43DB-AE63-871A9A7B9211}" srcId="{679332AC-5B70-41A2-8550-3DB6F5187E4E}" destId="{B95DC80A-7F8C-4968-8A69-956E8E9030B2}" srcOrd="1" destOrd="0" parTransId="{8A692F81-CFFA-41A3-B83B-924178E4BC96}" sibTransId="{CCE55D66-60D6-43E9-83F5-04EFE0B35289}"/>
    <dgm:cxn modelId="{04E65FA7-2134-4B04-806A-A18BFC73E979}" type="presOf" srcId="{18B5941B-B0BE-466C-B11D-AFD676332600}" destId="{5B23267E-B50B-4024-83BD-E53FD2D7358D}" srcOrd="0" destOrd="0" presId="urn:microsoft.com/office/officeart/2005/8/layout/hProcess6"/>
    <dgm:cxn modelId="{88118BC2-A6BC-4B7F-9884-D897CFC8A979}" type="presOf" srcId="{679332AC-5B70-41A2-8550-3DB6F5187E4E}" destId="{AFFF14F5-39A9-4DA9-8677-9C20229C5A16}" srcOrd="0" destOrd="0" presId="urn:microsoft.com/office/officeart/2005/8/layout/hProcess6"/>
    <dgm:cxn modelId="{0C18130B-E492-4DAE-87BC-7533AF8D9801}" type="presOf" srcId="{36B7EFF5-4E27-41FB-8567-37592C5A2026}" destId="{8DEAE8AD-AE78-4092-812A-93724E1F0967}" srcOrd="0" destOrd="0" presId="urn:microsoft.com/office/officeart/2005/8/layout/hProcess6"/>
    <dgm:cxn modelId="{1292E349-B621-41A9-815A-A9A5A07CB4D1}" srcId="{679332AC-5B70-41A2-8550-3DB6F5187E4E}" destId="{36B7EFF5-4E27-41FB-8567-37592C5A2026}" srcOrd="0" destOrd="0" parTransId="{7D220197-5F79-42BF-B375-EACBD2242C37}" sibTransId="{B2536FBF-F491-4A56-9940-A51DD047BEC4}"/>
    <dgm:cxn modelId="{20452046-786C-43E1-8BC7-3627D36EB8CE}" srcId="{679332AC-5B70-41A2-8550-3DB6F5187E4E}" destId="{5488F9BD-337E-4EB7-9B42-561C2C16E9F3}" srcOrd="4" destOrd="0" parTransId="{EC31EE63-04F4-47FD-A8C1-062BC9F1FADE}" sibTransId="{38A48E85-9F71-4BCB-B79D-7D8FFFBEA7BB}"/>
    <dgm:cxn modelId="{A3DFEF12-7E0E-433D-9CCF-5D6EC6E5BB0E}" srcId="{679332AC-5B70-41A2-8550-3DB6F5187E4E}" destId="{18B5941B-B0BE-466C-B11D-AFD676332600}" srcOrd="2" destOrd="0" parTransId="{2DCBFEDD-3E48-4A2A-857D-3B28524D1545}" sibTransId="{FD174FA2-F6ED-44A5-A0FA-90EDF3B95676}"/>
    <dgm:cxn modelId="{A1F12D3C-03E3-4E59-BAB0-348207F9CB63}" type="presOf" srcId="{B95DC80A-7F8C-4968-8A69-956E8E9030B2}" destId="{50F5B4AE-9122-4BEB-9799-8D49FB118B1D}" srcOrd="0" destOrd="0" presId="urn:microsoft.com/office/officeart/2005/8/layout/hProcess6"/>
    <dgm:cxn modelId="{CD9CD2B7-35F7-4E61-99F7-0F5061D5AC2D}" srcId="{679332AC-5B70-41A2-8550-3DB6F5187E4E}" destId="{59266263-DCCB-4751-9DCA-F731D9CFC31A}" srcOrd="3" destOrd="0" parTransId="{FCE4C1A1-42B3-4178-B276-9758660FAC0B}" sibTransId="{BF166EB8-8749-424F-85C6-D034BF677225}"/>
    <dgm:cxn modelId="{3DE8D8CD-4DF7-4D36-8072-78A5A2C3C469}" type="presOf" srcId="{5488F9BD-337E-4EB7-9B42-561C2C16E9F3}" destId="{3523429D-2D3B-4FE6-87CC-9CD62F27579E}" srcOrd="0" destOrd="0" presId="urn:microsoft.com/office/officeart/2005/8/layout/hProcess6"/>
    <dgm:cxn modelId="{5522B85F-1F78-4F2E-A4AE-237FC55195FF}" type="presParOf" srcId="{AFFF14F5-39A9-4DA9-8677-9C20229C5A16}" destId="{35855861-2A51-4F2F-B80B-1415BEE100F4}" srcOrd="0" destOrd="0" presId="urn:microsoft.com/office/officeart/2005/8/layout/hProcess6"/>
    <dgm:cxn modelId="{5DADB7E7-CD8A-45BE-A2FE-BBD36217825A}" type="presParOf" srcId="{35855861-2A51-4F2F-B80B-1415BEE100F4}" destId="{B5949EFE-414A-41BE-AE8A-13FCACFD2C39}" srcOrd="0" destOrd="0" presId="urn:microsoft.com/office/officeart/2005/8/layout/hProcess6"/>
    <dgm:cxn modelId="{F899BF8A-7F6B-4EAB-9357-8FEFEE121181}" type="presParOf" srcId="{35855861-2A51-4F2F-B80B-1415BEE100F4}" destId="{76301A4D-FCCE-40DC-9810-64405A24DF03}" srcOrd="1" destOrd="0" presId="urn:microsoft.com/office/officeart/2005/8/layout/hProcess6"/>
    <dgm:cxn modelId="{A258377D-8D7D-44D9-BE5D-3E5D8659407E}" type="presParOf" srcId="{35855861-2A51-4F2F-B80B-1415BEE100F4}" destId="{235CD0C2-066B-4823-BB3F-6E84A8455847}" srcOrd="2" destOrd="0" presId="urn:microsoft.com/office/officeart/2005/8/layout/hProcess6"/>
    <dgm:cxn modelId="{4D1E1461-F4C6-41A4-B84D-39B23818814F}" type="presParOf" srcId="{35855861-2A51-4F2F-B80B-1415BEE100F4}" destId="{8DEAE8AD-AE78-4092-812A-93724E1F0967}" srcOrd="3" destOrd="0" presId="urn:microsoft.com/office/officeart/2005/8/layout/hProcess6"/>
    <dgm:cxn modelId="{C05EAD1D-7DB8-4FD5-9864-0971F5B37B4D}" type="presParOf" srcId="{AFFF14F5-39A9-4DA9-8677-9C20229C5A16}" destId="{12C52675-3FA0-43C9-B50F-DCAAE8C0CC58}" srcOrd="1" destOrd="0" presId="urn:microsoft.com/office/officeart/2005/8/layout/hProcess6"/>
    <dgm:cxn modelId="{57C38E42-C601-469C-88A6-197399820F08}" type="presParOf" srcId="{AFFF14F5-39A9-4DA9-8677-9C20229C5A16}" destId="{65074506-2F39-4B29-8CA5-DFDD3A613558}" srcOrd="2" destOrd="0" presId="urn:microsoft.com/office/officeart/2005/8/layout/hProcess6"/>
    <dgm:cxn modelId="{9774C004-DFC6-43D3-BA99-0BECAB1CDEF6}" type="presParOf" srcId="{65074506-2F39-4B29-8CA5-DFDD3A613558}" destId="{02487A0D-E6D8-4CE0-A163-0B190F981828}" srcOrd="0" destOrd="0" presId="urn:microsoft.com/office/officeart/2005/8/layout/hProcess6"/>
    <dgm:cxn modelId="{F3647761-8BC0-4758-AFE2-AC18D8EF2EF3}" type="presParOf" srcId="{65074506-2F39-4B29-8CA5-DFDD3A613558}" destId="{CBADAA2B-C993-4ABE-8FED-DC7AED101430}" srcOrd="1" destOrd="0" presId="urn:microsoft.com/office/officeart/2005/8/layout/hProcess6"/>
    <dgm:cxn modelId="{91BAD875-BDDE-4115-8D17-DBBF9A622E1D}" type="presParOf" srcId="{65074506-2F39-4B29-8CA5-DFDD3A613558}" destId="{247F60D9-A6F7-489E-B67C-5C1CB1C95BF3}" srcOrd="2" destOrd="0" presId="urn:microsoft.com/office/officeart/2005/8/layout/hProcess6"/>
    <dgm:cxn modelId="{88EB8246-0F1D-480B-B0C8-AC0AF9769031}" type="presParOf" srcId="{65074506-2F39-4B29-8CA5-DFDD3A613558}" destId="{50F5B4AE-9122-4BEB-9799-8D49FB118B1D}" srcOrd="3" destOrd="0" presId="urn:microsoft.com/office/officeart/2005/8/layout/hProcess6"/>
    <dgm:cxn modelId="{DFB4565C-F9B1-4004-B2C2-F065AA14EABD}" type="presParOf" srcId="{AFFF14F5-39A9-4DA9-8677-9C20229C5A16}" destId="{91FECBD6-930B-4F8C-9227-87095C314F79}" srcOrd="3" destOrd="0" presId="urn:microsoft.com/office/officeart/2005/8/layout/hProcess6"/>
    <dgm:cxn modelId="{D4A1011A-2E84-4D18-A25D-B4CC5E6EA4BA}" type="presParOf" srcId="{AFFF14F5-39A9-4DA9-8677-9C20229C5A16}" destId="{2DB929ED-0397-4EF1-B7D7-6A0E247FDF13}" srcOrd="4" destOrd="0" presId="urn:microsoft.com/office/officeart/2005/8/layout/hProcess6"/>
    <dgm:cxn modelId="{271A76EC-CF32-4145-ADF2-3749D4358734}" type="presParOf" srcId="{2DB929ED-0397-4EF1-B7D7-6A0E247FDF13}" destId="{03D3277F-C602-4D7A-9F87-4A9272A2495B}" srcOrd="0" destOrd="0" presId="urn:microsoft.com/office/officeart/2005/8/layout/hProcess6"/>
    <dgm:cxn modelId="{B760E7B9-3BE3-4C43-A80D-6BD8F13AD14B}" type="presParOf" srcId="{2DB929ED-0397-4EF1-B7D7-6A0E247FDF13}" destId="{373A82B6-B2DE-436C-BA4C-6080C3E44B6E}" srcOrd="1" destOrd="0" presId="urn:microsoft.com/office/officeart/2005/8/layout/hProcess6"/>
    <dgm:cxn modelId="{B0F0FA12-59C2-46BB-9164-278365D43912}" type="presParOf" srcId="{2DB929ED-0397-4EF1-B7D7-6A0E247FDF13}" destId="{C135D83C-B175-4FB3-AEF8-F6E1CF44F5A0}" srcOrd="2" destOrd="0" presId="urn:microsoft.com/office/officeart/2005/8/layout/hProcess6"/>
    <dgm:cxn modelId="{19011A8B-B0AC-4306-89C9-73FCF8512057}" type="presParOf" srcId="{2DB929ED-0397-4EF1-B7D7-6A0E247FDF13}" destId="{5B23267E-B50B-4024-83BD-E53FD2D7358D}" srcOrd="3" destOrd="0" presId="urn:microsoft.com/office/officeart/2005/8/layout/hProcess6"/>
    <dgm:cxn modelId="{4F87AC5D-A58B-48C0-AFAC-E24AF25F3E3B}" type="presParOf" srcId="{AFFF14F5-39A9-4DA9-8677-9C20229C5A16}" destId="{BFEFD3EF-1082-4A0A-B114-B919F3453D3C}" srcOrd="5" destOrd="0" presId="urn:microsoft.com/office/officeart/2005/8/layout/hProcess6"/>
    <dgm:cxn modelId="{D600806B-AE00-45E1-A2CC-E9A93B43BF88}" type="presParOf" srcId="{AFFF14F5-39A9-4DA9-8677-9C20229C5A16}" destId="{1B57D95A-775E-4A89-B774-6CD1CB72F3D2}" srcOrd="6" destOrd="0" presId="urn:microsoft.com/office/officeart/2005/8/layout/hProcess6"/>
    <dgm:cxn modelId="{84B4B93B-2779-4FE5-88DC-0CF4A782B3DF}" type="presParOf" srcId="{1B57D95A-775E-4A89-B774-6CD1CB72F3D2}" destId="{AF2196E6-AD3A-4640-B1CE-78F280E5437C}" srcOrd="0" destOrd="0" presId="urn:microsoft.com/office/officeart/2005/8/layout/hProcess6"/>
    <dgm:cxn modelId="{02484254-5598-491E-B4A8-4E9C1C6DEBD1}" type="presParOf" srcId="{1B57D95A-775E-4A89-B774-6CD1CB72F3D2}" destId="{468F151B-9E76-4CAA-8305-0E25B6FAA84D}" srcOrd="1" destOrd="0" presId="urn:microsoft.com/office/officeart/2005/8/layout/hProcess6"/>
    <dgm:cxn modelId="{133ECCB9-FE98-4D45-BF60-B1D23FDC1BF5}" type="presParOf" srcId="{1B57D95A-775E-4A89-B774-6CD1CB72F3D2}" destId="{9FF6A568-DED7-461E-8D48-4798D3AE1EC8}" srcOrd="2" destOrd="0" presId="urn:microsoft.com/office/officeart/2005/8/layout/hProcess6"/>
    <dgm:cxn modelId="{001577D0-9114-4743-93C2-571246A0889D}" type="presParOf" srcId="{1B57D95A-775E-4A89-B774-6CD1CB72F3D2}" destId="{D9EB39C2-0F78-4132-8729-FAD764C02610}" srcOrd="3" destOrd="0" presId="urn:microsoft.com/office/officeart/2005/8/layout/hProcess6"/>
    <dgm:cxn modelId="{2A15F60A-2D64-4396-8B95-AC644FB494F7}" type="presParOf" srcId="{AFFF14F5-39A9-4DA9-8677-9C20229C5A16}" destId="{4FB6EDA8-4D29-480D-B12D-C81F91997246}" srcOrd="7" destOrd="0" presId="urn:microsoft.com/office/officeart/2005/8/layout/hProcess6"/>
    <dgm:cxn modelId="{F1B11C8A-1084-4EF4-8168-351096A2DE8C}" type="presParOf" srcId="{AFFF14F5-39A9-4DA9-8677-9C20229C5A16}" destId="{B350CE3C-00B7-464A-A1EE-531D5BD95349}" srcOrd="8" destOrd="0" presId="urn:microsoft.com/office/officeart/2005/8/layout/hProcess6"/>
    <dgm:cxn modelId="{7C56E94E-BA9D-41D6-B487-BEA18611702D}" type="presParOf" srcId="{B350CE3C-00B7-464A-A1EE-531D5BD95349}" destId="{EC4FB244-74AC-4453-9AE7-24882AEE929F}" srcOrd="0" destOrd="0" presId="urn:microsoft.com/office/officeart/2005/8/layout/hProcess6"/>
    <dgm:cxn modelId="{D9B68420-6E79-42F1-9A33-99C356D23479}" type="presParOf" srcId="{B350CE3C-00B7-464A-A1EE-531D5BD95349}" destId="{40034270-BDFE-4F71-A30E-BF54FFFBF9A8}" srcOrd="1" destOrd="0" presId="urn:microsoft.com/office/officeart/2005/8/layout/hProcess6"/>
    <dgm:cxn modelId="{10AB46EA-1FE6-4E0A-8601-602AA30AD69F}" type="presParOf" srcId="{B350CE3C-00B7-464A-A1EE-531D5BD95349}" destId="{718FBB4D-B235-4179-AEC7-92DA9EABA7EF}" srcOrd="2" destOrd="0" presId="urn:microsoft.com/office/officeart/2005/8/layout/hProcess6"/>
    <dgm:cxn modelId="{78B23A0E-6218-4DBB-A005-E1DB6964B3E7}" type="presParOf" srcId="{B350CE3C-00B7-464A-A1EE-531D5BD95349}" destId="{3523429D-2D3B-4FE6-87CC-9CD62F27579E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3A29B84-31B7-445A-B429-6BA1104F4F38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8277633-22BC-4305-A0CC-F1F49E86F580}">
      <dgm:prSet phldrT="[文本]"/>
      <dgm:spPr/>
      <dgm:t>
        <a:bodyPr/>
        <a:lstStyle/>
        <a:p>
          <a:r>
            <a:rPr lang="zh-CN" altLang="en-US" dirty="0" smtClean="0"/>
            <a:t>理论素养</a:t>
          </a:r>
          <a:endParaRPr lang="zh-CN" altLang="en-US" dirty="0"/>
        </a:p>
      </dgm:t>
    </dgm:pt>
    <dgm:pt modelId="{58892BFD-B537-4E99-9E6D-7E85A1FE9C84}" type="parTrans" cxnId="{21E98B57-051A-4E89-9466-13B372D1C837}">
      <dgm:prSet/>
      <dgm:spPr/>
      <dgm:t>
        <a:bodyPr/>
        <a:lstStyle/>
        <a:p>
          <a:endParaRPr lang="zh-CN" altLang="en-US"/>
        </a:p>
      </dgm:t>
    </dgm:pt>
    <dgm:pt modelId="{A09020C3-C965-42D6-A041-566D2DBDA635}" type="sibTrans" cxnId="{21E98B57-051A-4E89-9466-13B372D1C837}">
      <dgm:prSet/>
      <dgm:spPr/>
      <dgm:t>
        <a:bodyPr/>
        <a:lstStyle/>
        <a:p>
          <a:endParaRPr lang="zh-CN" altLang="en-US"/>
        </a:p>
      </dgm:t>
    </dgm:pt>
    <dgm:pt modelId="{166060AE-5A7F-454C-B8DE-44091D38BB47}">
      <dgm:prSet phldrT="[文本]"/>
      <dgm:spPr/>
      <dgm:t>
        <a:bodyPr/>
        <a:lstStyle/>
        <a:p>
          <a:r>
            <a:rPr lang="zh-CN" altLang="en-US" dirty="0" smtClean="0"/>
            <a:t>政治素养</a:t>
          </a:r>
          <a:endParaRPr lang="zh-CN" altLang="en-US" dirty="0"/>
        </a:p>
      </dgm:t>
    </dgm:pt>
    <dgm:pt modelId="{5C325398-9A10-438C-8073-1C5F1AAFEAE8}" type="parTrans" cxnId="{B5546F29-DABC-43B0-888F-CFFAD419BF16}">
      <dgm:prSet/>
      <dgm:spPr/>
      <dgm:t>
        <a:bodyPr/>
        <a:lstStyle/>
        <a:p>
          <a:endParaRPr lang="zh-CN" altLang="en-US"/>
        </a:p>
      </dgm:t>
    </dgm:pt>
    <dgm:pt modelId="{BE2A2EEB-3206-4E6B-AA47-14D44E899ACB}" type="sibTrans" cxnId="{B5546F29-DABC-43B0-888F-CFFAD419BF16}">
      <dgm:prSet/>
      <dgm:spPr/>
      <dgm:t>
        <a:bodyPr/>
        <a:lstStyle/>
        <a:p>
          <a:endParaRPr lang="zh-CN" altLang="en-US"/>
        </a:p>
      </dgm:t>
    </dgm:pt>
    <dgm:pt modelId="{D626527B-5E46-48A6-8C1A-AA4853B3D442}">
      <dgm:prSet phldrT="[文本]"/>
      <dgm:spPr/>
      <dgm:t>
        <a:bodyPr/>
        <a:lstStyle/>
        <a:p>
          <a:r>
            <a:rPr lang="zh-CN" altLang="en-US" dirty="0" smtClean="0"/>
            <a:t>实操能力</a:t>
          </a:r>
          <a:endParaRPr lang="zh-CN" altLang="en-US" dirty="0"/>
        </a:p>
      </dgm:t>
    </dgm:pt>
    <dgm:pt modelId="{75EE1F1B-6B13-466E-BA23-A878CA17EF42}" type="parTrans" cxnId="{43BFDB00-FBFC-4A24-8FBA-A86B00042D6F}">
      <dgm:prSet/>
      <dgm:spPr/>
      <dgm:t>
        <a:bodyPr/>
        <a:lstStyle/>
        <a:p>
          <a:endParaRPr lang="zh-CN" altLang="en-US"/>
        </a:p>
      </dgm:t>
    </dgm:pt>
    <dgm:pt modelId="{B13317A9-2309-438F-B26F-3144CC546663}" type="sibTrans" cxnId="{43BFDB00-FBFC-4A24-8FBA-A86B00042D6F}">
      <dgm:prSet/>
      <dgm:spPr/>
      <dgm:t>
        <a:bodyPr/>
        <a:lstStyle/>
        <a:p>
          <a:endParaRPr lang="zh-CN" altLang="en-US"/>
        </a:p>
      </dgm:t>
    </dgm:pt>
    <dgm:pt modelId="{20E1BCE9-25A9-430D-A42F-8B792A3F9091}">
      <dgm:prSet phldrT="[文本]"/>
      <dgm:spPr/>
      <dgm:t>
        <a:bodyPr/>
        <a:lstStyle/>
        <a:p>
          <a:r>
            <a:rPr lang="zh-CN" altLang="en-US" dirty="0" smtClean="0"/>
            <a:t>沟通能力</a:t>
          </a:r>
          <a:endParaRPr lang="zh-CN" altLang="en-US" dirty="0"/>
        </a:p>
      </dgm:t>
    </dgm:pt>
    <dgm:pt modelId="{F86DB843-D234-492F-AA51-A58F169FF3DB}" type="parTrans" cxnId="{3501DAC7-C31D-4016-B37E-2346F3F3BEBC}">
      <dgm:prSet/>
      <dgm:spPr/>
      <dgm:t>
        <a:bodyPr/>
        <a:lstStyle/>
        <a:p>
          <a:endParaRPr lang="zh-CN" altLang="en-US"/>
        </a:p>
      </dgm:t>
    </dgm:pt>
    <dgm:pt modelId="{5E78CCA4-FBBD-467B-8DBD-6922735AF76E}" type="sibTrans" cxnId="{3501DAC7-C31D-4016-B37E-2346F3F3BEBC}">
      <dgm:prSet/>
      <dgm:spPr/>
      <dgm:t>
        <a:bodyPr/>
        <a:lstStyle/>
        <a:p>
          <a:endParaRPr lang="zh-CN" altLang="en-US"/>
        </a:p>
      </dgm:t>
    </dgm:pt>
    <dgm:pt modelId="{3FCA3897-F335-48EB-965E-23C85ED2B6D4}" type="pres">
      <dgm:prSet presAssocID="{73A29B84-31B7-445A-B429-6BA1104F4F38}" presName="arrowDiagram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DB79023-6229-4CE4-BF57-A719EA86D882}" type="pres">
      <dgm:prSet presAssocID="{73A29B84-31B7-445A-B429-6BA1104F4F38}" presName="arrow" presStyleLbl="bgShp" presStyleIdx="0" presStyleCnt="1"/>
      <dgm:spPr/>
    </dgm:pt>
    <dgm:pt modelId="{8414D00A-CD02-4CE2-B093-11BE94EB1B52}" type="pres">
      <dgm:prSet presAssocID="{73A29B84-31B7-445A-B429-6BA1104F4F38}" presName="arrowDiagram4" presStyleCnt="0"/>
      <dgm:spPr/>
    </dgm:pt>
    <dgm:pt modelId="{065F29FF-93E4-4F9C-A0E4-877AD03285C3}" type="pres">
      <dgm:prSet presAssocID="{78277633-22BC-4305-A0CC-F1F49E86F580}" presName="bullet4a" presStyleLbl="node1" presStyleIdx="0" presStyleCnt="4"/>
      <dgm:spPr/>
    </dgm:pt>
    <dgm:pt modelId="{3C3CC0CE-AAC1-4176-81F7-E7D716337AFF}" type="pres">
      <dgm:prSet presAssocID="{78277633-22BC-4305-A0CC-F1F49E86F580}" presName="textBox4a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26FB55C-B629-4867-8D3C-1FB9306F0504}" type="pres">
      <dgm:prSet presAssocID="{166060AE-5A7F-454C-B8DE-44091D38BB47}" presName="bullet4b" presStyleLbl="node1" presStyleIdx="1" presStyleCnt="4"/>
      <dgm:spPr/>
    </dgm:pt>
    <dgm:pt modelId="{5EB5D91E-1A6B-4FFD-94C1-410AE4B75BDC}" type="pres">
      <dgm:prSet presAssocID="{166060AE-5A7F-454C-B8DE-44091D38BB47}" presName="textBox4b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5D4B038-4F56-4DEA-8D3E-E5C1AE0A96CD}" type="pres">
      <dgm:prSet presAssocID="{D626527B-5E46-48A6-8C1A-AA4853B3D442}" presName="bullet4c" presStyleLbl="node1" presStyleIdx="2" presStyleCnt="4"/>
      <dgm:spPr/>
    </dgm:pt>
    <dgm:pt modelId="{36A717A6-BD75-49AA-B1DE-9BB9FC054D6D}" type="pres">
      <dgm:prSet presAssocID="{D626527B-5E46-48A6-8C1A-AA4853B3D442}" presName="textBox4c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C5E9947-F278-4D2F-992C-31EF6EC46761}" type="pres">
      <dgm:prSet presAssocID="{20E1BCE9-25A9-430D-A42F-8B792A3F9091}" presName="bullet4d" presStyleLbl="node1" presStyleIdx="3" presStyleCnt="4"/>
      <dgm:spPr/>
    </dgm:pt>
    <dgm:pt modelId="{F0E759A4-7F22-4517-9844-1A9D6D408DF8}" type="pres">
      <dgm:prSet presAssocID="{20E1BCE9-25A9-430D-A42F-8B792A3F9091}" presName="textBox4d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1E98B57-051A-4E89-9466-13B372D1C837}" srcId="{73A29B84-31B7-445A-B429-6BA1104F4F38}" destId="{78277633-22BC-4305-A0CC-F1F49E86F580}" srcOrd="0" destOrd="0" parTransId="{58892BFD-B537-4E99-9E6D-7E85A1FE9C84}" sibTransId="{A09020C3-C965-42D6-A041-566D2DBDA635}"/>
    <dgm:cxn modelId="{43BFDB00-FBFC-4A24-8FBA-A86B00042D6F}" srcId="{73A29B84-31B7-445A-B429-6BA1104F4F38}" destId="{D626527B-5E46-48A6-8C1A-AA4853B3D442}" srcOrd="2" destOrd="0" parTransId="{75EE1F1B-6B13-466E-BA23-A878CA17EF42}" sibTransId="{B13317A9-2309-438F-B26F-3144CC546663}"/>
    <dgm:cxn modelId="{BDB1EE7E-F187-40CD-91AC-D901381F4FBE}" type="presOf" srcId="{166060AE-5A7F-454C-B8DE-44091D38BB47}" destId="{5EB5D91E-1A6B-4FFD-94C1-410AE4B75BDC}" srcOrd="0" destOrd="0" presId="urn:microsoft.com/office/officeart/2005/8/layout/arrow2"/>
    <dgm:cxn modelId="{4BF855AE-3F0E-4A9A-B9F0-872866DBB0CA}" type="presOf" srcId="{73A29B84-31B7-445A-B429-6BA1104F4F38}" destId="{3FCA3897-F335-48EB-965E-23C85ED2B6D4}" srcOrd="0" destOrd="0" presId="urn:microsoft.com/office/officeart/2005/8/layout/arrow2"/>
    <dgm:cxn modelId="{6DC55ACB-4CBD-46A7-8042-735478C4BE57}" type="presOf" srcId="{D626527B-5E46-48A6-8C1A-AA4853B3D442}" destId="{36A717A6-BD75-49AA-B1DE-9BB9FC054D6D}" srcOrd="0" destOrd="0" presId="urn:microsoft.com/office/officeart/2005/8/layout/arrow2"/>
    <dgm:cxn modelId="{B7B81C7E-F2D0-489D-8B7D-A5C85C30D4D9}" type="presOf" srcId="{20E1BCE9-25A9-430D-A42F-8B792A3F9091}" destId="{F0E759A4-7F22-4517-9844-1A9D6D408DF8}" srcOrd="0" destOrd="0" presId="urn:microsoft.com/office/officeart/2005/8/layout/arrow2"/>
    <dgm:cxn modelId="{3501DAC7-C31D-4016-B37E-2346F3F3BEBC}" srcId="{73A29B84-31B7-445A-B429-6BA1104F4F38}" destId="{20E1BCE9-25A9-430D-A42F-8B792A3F9091}" srcOrd="3" destOrd="0" parTransId="{F86DB843-D234-492F-AA51-A58F169FF3DB}" sibTransId="{5E78CCA4-FBBD-467B-8DBD-6922735AF76E}"/>
    <dgm:cxn modelId="{D3D19AD3-0B5E-4978-8E16-B8D55D89755D}" type="presOf" srcId="{78277633-22BC-4305-A0CC-F1F49E86F580}" destId="{3C3CC0CE-AAC1-4176-81F7-E7D716337AFF}" srcOrd="0" destOrd="0" presId="urn:microsoft.com/office/officeart/2005/8/layout/arrow2"/>
    <dgm:cxn modelId="{B5546F29-DABC-43B0-888F-CFFAD419BF16}" srcId="{73A29B84-31B7-445A-B429-6BA1104F4F38}" destId="{166060AE-5A7F-454C-B8DE-44091D38BB47}" srcOrd="1" destOrd="0" parTransId="{5C325398-9A10-438C-8073-1C5F1AAFEAE8}" sibTransId="{BE2A2EEB-3206-4E6B-AA47-14D44E899ACB}"/>
    <dgm:cxn modelId="{12919769-FC9A-49CB-BA55-58C6A66E66F1}" type="presParOf" srcId="{3FCA3897-F335-48EB-965E-23C85ED2B6D4}" destId="{4DB79023-6229-4CE4-BF57-A719EA86D882}" srcOrd="0" destOrd="0" presId="urn:microsoft.com/office/officeart/2005/8/layout/arrow2"/>
    <dgm:cxn modelId="{35E6C846-63F9-4E12-84B1-427A47564C15}" type="presParOf" srcId="{3FCA3897-F335-48EB-965E-23C85ED2B6D4}" destId="{8414D00A-CD02-4CE2-B093-11BE94EB1B52}" srcOrd="1" destOrd="0" presId="urn:microsoft.com/office/officeart/2005/8/layout/arrow2"/>
    <dgm:cxn modelId="{3AE8555B-E2B4-46FB-9147-AC1F96917DA4}" type="presParOf" srcId="{8414D00A-CD02-4CE2-B093-11BE94EB1B52}" destId="{065F29FF-93E4-4F9C-A0E4-877AD03285C3}" srcOrd="0" destOrd="0" presId="urn:microsoft.com/office/officeart/2005/8/layout/arrow2"/>
    <dgm:cxn modelId="{6DD146F5-13D6-475E-BCEF-718F34931F29}" type="presParOf" srcId="{8414D00A-CD02-4CE2-B093-11BE94EB1B52}" destId="{3C3CC0CE-AAC1-4176-81F7-E7D716337AFF}" srcOrd="1" destOrd="0" presId="urn:microsoft.com/office/officeart/2005/8/layout/arrow2"/>
    <dgm:cxn modelId="{F545DB96-8D68-44EA-90FC-244840341023}" type="presParOf" srcId="{8414D00A-CD02-4CE2-B093-11BE94EB1B52}" destId="{726FB55C-B629-4867-8D3C-1FB9306F0504}" srcOrd="2" destOrd="0" presId="urn:microsoft.com/office/officeart/2005/8/layout/arrow2"/>
    <dgm:cxn modelId="{D21EF3EF-78D7-4B30-B63A-3C5369B90617}" type="presParOf" srcId="{8414D00A-CD02-4CE2-B093-11BE94EB1B52}" destId="{5EB5D91E-1A6B-4FFD-94C1-410AE4B75BDC}" srcOrd="3" destOrd="0" presId="urn:microsoft.com/office/officeart/2005/8/layout/arrow2"/>
    <dgm:cxn modelId="{7F26A73D-74D8-4BAE-AA16-C800877029C6}" type="presParOf" srcId="{8414D00A-CD02-4CE2-B093-11BE94EB1B52}" destId="{95D4B038-4F56-4DEA-8D3E-E5C1AE0A96CD}" srcOrd="4" destOrd="0" presId="urn:microsoft.com/office/officeart/2005/8/layout/arrow2"/>
    <dgm:cxn modelId="{D1BE44DC-CED4-4A7D-8F5F-E9CA6FE386BE}" type="presParOf" srcId="{8414D00A-CD02-4CE2-B093-11BE94EB1B52}" destId="{36A717A6-BD75-49AA-B1DE-9BB9FC054D6D}" srcOrd="5" destOrd="0" presId="urn:microsoft.com/office/officeart/2005/8/layout/arrow2"/>
    <dgm:cxn modelId="{D7B59797-B0E6-4729-85B5-C53272D62413}" type="presParOf" srcId="{8414D00A-CD02-4CE2-B093-11BE94EB1B52}" destId="{5C5E9947-F278-4D2F-992C-31EF6EC46761}" srcOrd="6" destOrd="0" presId="urn:microsoft.com/office/officeart/2005/8/layout/arrow2"/>
    <dgm:cxn modelId="{7C868059-D83B-4927-8C57-A7BF3C675645}" type="presParOf" srcId="{8414D00A-CD02-4CE2-B093-11BE94EB1B52}" destId="{F0E759A4-7F22-4517-9844-1A9D6D408DF8}" srcOrd="7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301A4D-FCCE-40DC-9810-64405A24DF03}">
      <dsp:nvSpPr>
        <dsp:cNvPr id="0" name=""/>
        <dsp:cNvSpPr/>
      </dsp:nvSpPr>
      <dsp:spPr>
        <a:xfrm>
          <a:off x="319861" y="563248"/>
          <a:ext cx="1264979" cy="1105751"/>
        </a:xfrm>
        <a:prstGeom prst="rightArrow">
          <a:avLst>
            <a:gd name="adj1" fmla="val 70000"/>
            <a:gd name="adj2" fmla="val 5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EAE8AD-AE78-4092-812A-93724E1F0967}">
      <dsp:nvSpPr>
        <dsp:cNvPr id="0" name=""/>
        <dsp:cNvSpPr/>
      </dsp:nvSpPr>
      <dsp:spPr>
        <a:xfrm>
          <a:off x="3616" y="799879"/>
          <a:ext cx="632489" cy="63248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b="0" kern="1200" dirty="0" smtClean="0"/>
            <a:t>合同（接受任务）</a:t>
          </a:r>
          <a:endParaRPr lang="zh-CN" altLang="en-US" sz="1100" b="0" kern="1200" dirty="0"/>
        </a:p>
      </dsp:txBody>
      <dsp:txXfrm>
        <a:off x="96242" y="892505"/>
        <a:ext cx="447237" cy="447237"/>
      </dsp:txXfrm>
    </dsp:sp>
    <dsp:sp modelId="{CBADAA2B-C993-4ABE-8FED-DC7AED101430}">
      <dsp:nvSpPr>
        <dsp:cNvPr id="0" name=""/>
        <dsp:cNvSpPr/>
      </dsp:nvSpPr>
      <dsp:spPr>
        <a:xfrm>
          <a:off x="1980147" y="563248"/>
          <a:ext cx="1264979" cy="1105751"/>
        </a:xfrm>
        <a:prstGeom prst="rightArrow">
          <a:avLst>
            <a:gd name="adj1" fmla="val 70000"/>
            <a:gd name="adj2" fmla="val 5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F5B4AE-9122-4BEB-9799-8D49FB118B1D}">
      <dsp:nvSpPr>
        <dsp:cNvPr id="0" name=""/>
        <dsp:cNvSpPr/>
      </dsp:nvSpPr>
      <dsp:spPr>
        <a:xfrm>
          <a:off x="1663902" y="799879"/>
          <a:ext cx="632489" cy="63248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委托单位送样</a:t>
          </a:r>
          <a:endParaRPr lang="zh-CN" altLang="en-US" sz="1100" kern="1200" dirty="0"/>
        </a:p>
      </dsp:txBody>
      <dsp:txXfrm>
        <a:off x="1756528" y="892505"/>
        <a:ext cx="447237" cy="447237"/>
      </dsp:txXfrm>
    </dsp:sp>
    <dsp:sp modelId="{373A82B6-B2DE-436C-BA4C-6080C3E44B6E}">
      <dsp:nvSpPr>
        <dsp:cNvPr id="0" name=""/>
        <dsp:cNvSpPr/>
      </dsp:nvSpPr>
      <dsp:spPr>
        <a:xfrm>
          <a:off x="3640432" y="563248"/>
          <a:ext cx="1264979" cy="1105751"/>
        </a:xfrm>
        <a:prstGeom prst="rightArrow">
          <a:avLst>
            <a:gd name="adj1" fmla="val 70000"/>
            <a:gd name="adj2" fmla="val 5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23267E-B50B-4024-83BD-E53FD2D7358D}">
      <dsp:nvSpPr>
        <dsp:cNvPr id="0" name=""/>
        <dsp:cNvSpPr/>
      </dsp:nvSpPr>
      <dsp:spPr>
        <a:xfrm>
          <a:off x="3324187" y="799879"/>
          <a:ext cx="632489" cy="632489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领取样品</a:t>
          </a:r>
          <a:endParaRPr lang="zh-CN" altLang="en-US" sz="1100" kern="1200" dirty="0"/>
        </a:p>
      </dsp:txBody>
      <dsp:txXfrm>
        <a:off x="3416813" y="892505"/>
        <a:ext cx="447237" cy="447237"/>
      </dsp:txXfrm>
    </dsp:sp>
    <dsp:sp modelId="{468F151B-9E76-4CAA-8305-0E25B6FAA84D}">
      <dsp:nvSpPr>
        <dsp:cNvPr id="0" name=""/>
        <dsp:cNvSpPr/>
      </dsp:nvSpPr>
      <dsp:spPr>
        <a:xfrm>
          <a:off x="5300718" y="563248"/>
          <a:ext cx="1264979" cy="1105751"/>
        </a:xfrm>
        <a:prstGeom prst="rightArrow">
          <a:avLst>
            <a:gd name="adj1" fmla="val 70000"/>
            <a:gd name="adj2" fmla="val 5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EB39C2-0F78-4132-8729-FAD764C02610}">
      <dsp:nvSpPr>
        <dsp:cNvPr id="0" name=""/>
        <dsp:cNvSpPr/>
      </dsp:nvSpPr>
      <dsp:spPr>
        <a:xfrm>
          <a:off x="4984473" y="799879"/>
          <a:ext cx="632489" cy="632489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开展检测</a:t>
          </a:r>
          <a:endParaRPr lang="zh-CN" altLang="en-US" sz="1100" kern="1200" dirty="0"/>
        </a:p>
      </dsp:txBody>
      <dsp:txXfrm>
        <a:off x="5077099" y="892505"/>
        <a:ext cx="447237" cy="447237"/>
      </dsp:txXfrm>
    </dsp:sp>
    <dsp:sp modelId="{40034270-BDFE-4F71-A30E-BF54FFFBF9A8}">
      <dsp:nvSpPr>
        <dsp:cNvPr id="0" name=""/>
        <dsp:cNvSpPr/>
      </dsp:nvSpPr>
      <dsp:spPr>
        <a:xfrm>
          <a:off x="6961003" y="563248"/>
          <a:ext cx="1264979" cy="1105751"/>
        </a:xfrm>
        <a:prstGeom prst="rightArrow">
          <a:avLst>
            <a:gd name="adj1" fmla="val 70000"/>
            <a:gd name="adj2" fmla="val 5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23429D-2D3B-4FE6-87CC-9CD62F27579E}">
      <dsp:nvSpPr>
        <dsp:cNvPr id="0" name=""/>
        <dsp:cNvSpPr/>
      </dsp:nvSpPr>
      <dsp:spPr>
        <a:xfrm>
          <a:off x="6644759" y="799879"/>
          <a:ext cx="632489" cy="632489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还样品</a:t>
          </a:r>
          <a:endParaRPr lang="zh-CN" altLang="en-US" sz="1100" kern="1200" dirty="0"/>
        </a:p>
      </dsp:txBody>
      <dsp:txXfrm>
        <a:off x="6737385" y="892505"/>
        <a:ext cx="447237" cy="4472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B79023-6229-4CE4-BF57-A719EA86D882}">
      <dsp:nvSpPr>
        <dsp:cNvPr id="0" name=""/>
        <dsp:cNvSpPr/>
      </dsp:nvSpPr>
      <dsp:spPr>
        <a:xfrm>
          <a:off x="0" y="126999"/>
          <a:ext cx="6096000" cy="3810000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5F29FF-93E4-4F9C-A0E4-877AD03285C3}">
      <dsp:nvSpPr>
        <dsp:cNvPr id="0" name=""/>
        <dsp:cNvSpPr/>
      </dsp:nvSpPr>
      <dsp:spPr>
        <a:xfrm>
          <a:off x="600456" y="2960116"/>
          <a:ext cx="140208" cy="1402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3CC0CE-AAC1-4176-81F7-E7D716337AFF}">
      <dsp:nvSpPr>
        <dsp:cNvPr id="0" name=""/>
        <dsp:cNvSpPr/>
      </dsp:nvSpPr>
      <dsp:spPr>
        <a:xfrm>
          <a:off x="670560" y="3030220"/>
          <a:ext cx="1042416" cy="9067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293" tIns="0" rIns="0" bIns="0" numCol="1" spcCol="1270" anchor="t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kern="1200" dirty="0" smtClean="0"/>
            <a:t>理论素养</a:t>
          </a:r>
          <a:endParaRPr lang="zh-CN" altLang="en-US" sz="3000" kern="1200" dirty="0"/>
        </a:p>
      </dsp:txBody>
      <dsp:txXfrm>
        <a:off x="670560" y="3030220"/>
        <a:ext cx="1042416" cy="906780"/>
      </dsp:txXfrm>
    </dsp:sp>
    <dsp:sp modelId="{726FB55C-B629-4867-8D3C-1FB9306F0504}">
      <dsp:nvSpPr>
        <dsp:cNvPr id="0" name=""/>
        <dsp:cNvSpPr/>
      </dsp:nvSpPr>
      <dsp:spPr>
        <a:xfrm>
          <a:off x="1591056" y="2073909"/>
          <a:ext cx="243840" cy="2438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B5D91E-1A6B-4FFD-94C1-410AE4B75BDC}">
      <dsp:nvSpPr>
        <dsp:cNvPr id="0" name=""/>
        <dsp:cNvSpPr/>
      </dsp:nvSpPr>
      <dsp:spPr>
        <a:xfrm>
          <a:off x="1712976" y="2195829"/>
          <a:ext cx="1280160" cy="1741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206" tIns="0" rIns="0" bIns="0" numCol="1" spcCol="1270" anchor="t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kern="1200" dirty="0" smtClean="0"/>
            <a:t>政治素养</a:t>
          </a:r>
          <a:endParaRPr lang="zh-CN" altLang="en-US" sz="3000" kern="1200" dirty="0"/>
        </a:p>
      </dsp:txBody>
      <dsp:txXfrm>
        <a:off x="1712976" y="2195829"/>
        <a:ext cx="1280160" cy="1741170"/>
      </dsp:txXfrm>
    </dsp:sp>
    <dsp:sp modelId="{95D4B038-4F56-4DEA-8D3E-E5C1AE0A96CD}">
      <dsp:nvSpPr>
        <dsp:cNvPr id="0" name=""/>
        <dsp:cNvSpPr/>
      </dsp:nvSpPr>
      <dsp:spPr>
        <a:xfrm>
          <a:off x="2855976" y="1420875"/>
          <a:ext cx="323088" cy="32308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A717A6-BD75-49AA-B1DE-9BB9FC054D6D}">
      <dsp:nvSpPr>
        <dsp:cNvPr id="0" name=""/>
        <dsp:cNvSpPr/>
      </dsp:nvSpPr>
      <dsp:spPr>
        <a:xfrm>
          <a:off x="3017520" y="1582419"/>
          <a:ext cx="1280160" cy="23545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198" tIns="0" rIns="0" bIns="0" numCol="1" spcCol="1270" anchor="t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kern="1200" dirty="0" smtClean="0"/>
            <a:t>实操能力</a:t>
          </a:r>
          <a:endParaRPr lang="zh-CN" altLang="en-US" sz="3000" kern="1200" dirty="0"/>
        </a:p>
      </dsp:txBody>
      <dsp:txXfrm>
        <a:off x="3017520" y="1582419"/>
        <a:ext cx="1280160" cy="2354580"/>
      </dsp:txXfrm>
    </dsp:sp>
    <dsp:sp modelId="{5C5E9947-F278-4D2F-992C-31EF6EC46761}">
      <dsp:nvSpPr>
        <dsp:cNvPr id="0" name=""/>
        <dsp:cNvSpPr/>
      </dsp:nvSpPr>
      <dsp:spPr>
        <a:xfrm>
          <a:off x="4233672" y="988821"/>
          <a:ext cx="432816" cy="4328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E759A4-7F22-4517-9844-1A9D6D408DF8}">
      <dsp:nvSpPr>
        <dsp:cNvPr id="0" name=""/>
        <dsp:cNvSpPr/>
      </dsp:nvSpPr>
      <dsp:spPr>
        <a:xfrm>
          <a:off x="4450080" y="1205229"/>
          <a:ext cx="1280160" cy="27317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9340" tIns="0" rIns="0" bIns="0" numCol="1" spcCol="1270" anchor="t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kern="1200" dirty="0" smtClean="0"/>
            <a:t>沟通能力</a:t>
          </a:r>
          <a:endParaRPr lang="zh-CN" altLang="en-US" sz="3000" kern="1200" dirty="0"/>
        </a:p>
      </dsp:txBody>
      <dsp:txXfrm>
        <a:off x="4450080" y="1205229"/>
        <a:ext cx="1280160" cy="27317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DC6089C4-1A03-48C9-AF6A-55A207789117}" type="datetimeFigureOut">
              <a:rPr lang="zh-CN" altLang="en-US"/>
              <a:pPr>
                <a:defRPr/>
              </a:pPr>
              <a:t>2017-8-8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2917F9B-1481-4A7C-9380-8D9CA04D96D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36158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A079D4F-106C-4937-80B6-9505542C04F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84080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6628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16BAF811-9FEA-4B4D-AB05-28003548EDF1}" type="slidenum">
              <a:rPr lang="en-US" altLang="zh-CN" sz="1200"/>
              <a:pPr algn="r" eaLnBrk="1" hangingPunct="1"/>
              <a:t>1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4022552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8A814C-544E-4F60-BD46-394F64AF77C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5213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9CABA0-05D3-4826-9B06-6BC63E6A87A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6636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FC3766-87B3-4179-8B53-CE912ABBFE6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03312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1FFB9C-152E-429F-84D8-8A6DF8446CB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75386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41313" y="1449388"/>
            <a:ext cx="4038600" cy="44370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32313" y="1449388"/>
            <a:ext cx="4038600" cy="44370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1B4C99-D48D-48E8-9035-78A414929E2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75105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811E3F-AB99-4F4A-8A5E-53DEEDB75D9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7298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AF4F9F-76D4-4EFD-AF10-A5D19CE6B21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773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2B21E3-F42D-4877-9C05-F0CD95A34A1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7895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528752-7F26-4198-AEE5-DA2779EC06B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6550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7C6EC7-7971-487C-82C9-AFDF7A7FAF6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7004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8B1690-D928-4EDC-AA61-3CDCE594F55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3480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0F5199-5A3B-4D1F-B371-2E635D74441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3807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975A88-F7A6-44AD-A868-78264F52329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2028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F42F08-A0FE-425B-B577-161BC4D8D91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8872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04025" y="6381750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E696BB0-0D20-4D36-88FA-D5F35A96AA88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028" name="Rectangle 7"/>
          <p:cNvSpPr>
            <a:spLocks noChangeArrowheads="1"/>
          </p:cNvSpPr>
          <p:nvPr userDrawn="1"/>
        </p:nvSpPr>
        <p:spPr bwMode="auto">
          <a:xfrm>
            <a:off x="-4763" y="6381750"/>
            <a:ext cx="9144001" cy="73025"/>
          </a:xfrm>
          <a:prstGeom prst="rect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lIns="91432" tIns="45717" rIns="91432" bIns="45717" anchor="ctr"/>
          <a:lstStyle/>
          <a:p>
            <a:pPr algn="ctr">
              <a:defRPr/>
            </a:pPr>
            <a:endParaRPr lang="zh-CN" altLang="zh-CN">
              <a:latin typeface="Verdana" pitchFamily="34" charset="0"/>
            </a:endParaRPr>
          </a:p>
        </p:txBody>
      </p:sp>
      <p:sp>
        <p:nvSpPr>
          <p:cNvPr id="1029" name="Rectangle 8"/>
          <p:cNvSpPr>
            <a:spLocks noChangeArrowheads="1"/>
          </p:cNvSpPr>
          <p:nvPr userDrawn="1"/>
        </p:nvSpPr>
        <p:spPr bwMode="auto">
          <a:xfrm>
            <a:off x="0" y="1042988"/>
            <a:ext cx="9144000" cy="73025"/>
          </a:xfrm>
          <a:prstGeom prst="rect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lIns="91432" tIns="45717" rIns="91432" bIns="45717" anchor="ctr"/>
          <a:lstStyle/>
          <a:p>
            <a:pPr algn="ctr">
              <a:defRPr/>
            </a:pPr>
            <a:endParaRPr lang="zh-CN" altLang="zh-CN" dirty="0">
              <a:solidFill>
                <a:srgbClr val="FF0000"/>
              </a:solidFill>
              <a:latin typeface="Verdana" pitchFamily="34" charset="0"/>
            </a:endParaRPr>
          </a:p>
        </p:txBody>
      </p:sp>
      <p:pic>
        <p:nvPicPr>
          <p:cNvPr id="2" name="Picture 72" descr="图片1 拷贝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142875"/>
            <a:ext cx="784225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51"/>
          <p:cNvSpPr>
            <a:spLocks noChangeArrowheads="1"/>
          </p:cNvSpPr>
          <p:nvPr userDrawn="1"/>
        </p:nvSpPr>
        <p:spPr bwMode="auto">
          <a:xfrm>
            <a:off x="785813" y="214313"/>
            <a:ext cx="5446712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b">
              <a:defRPr/>
            </a:pPr>
            <a:endParaRPr lang="en-US" sz="3600" b="1">
              <a:solidFill>
                <a:srgbClr val="8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32" name="Rectangle 4"/>
          <p:cNvSpPr>
            <a:spLocks noChangeArrowheads="1"/>
          </p:cNvSpPr>
          <p:nvPr/>
        </p:nvSpPr>
        <p:spPr bwMode="auto">
          <a:xfrm>
            <a:off x="4763" y="6443663"/>
            <a:ext cx="9144000" cy="450850"/>
          </a:xfrm>
          <a:prstGeom prst="rect">
            <a:avLst/>
          </a:prstGeom>
          <a:gradFill rotWithShape="1">
            <a:gsLst>
              <a:gs pos="0">
                <a:srgbClr val="EAEAEA"/>
              </a:gs>
              <a:gs pos="100000">
                <a:srgbClr val="6C6C6C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zh-CN" altLang="en-US" b="1" dirty="0">
                <a:solidFill>
                  <a:srgbClr val="000066"/>
                </a:solidFill>
                <a:ea typeface="华文行楷" pitchFamily="2" charset="-122"/>
                <a:cs typeface="方正行楷简体"/>
              </a:rPr>
              <a:t>中国汽车工程研究院股份有限公司   </a:t>
            </a:r>
            <a:r>
              <a:rPr lang="en-US" altLang="zh-CN" b="1" dirty="0">
                <a:solidFill>
                  <a:srgbClr val="000066"/>
                </a:solidFill>
                <a:ea typeface="华文行楷" pitchFamily="2" charset="-122"/>
                <a:cs typeface="方正行楷简体"/>
              </a:rPr>
              <a:t>www.caeri.com.cn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17-WT-DLJ-068.doc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QD17E41&#39033;&#30446;&#25253;&#21578;&#27169;&#26495;.doc" TargetMode="External"/><Relationship Id="rId2" Type="http://schemas.openxmlformats.org/officeDocument/2006/relationships/hyperlink" Target="QR.Q-005%20&#26816;&#39564;&#25253;&#21578;&#32534;&#21495;&#35268;&#21017;-201611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PD5.10-01&#26816;&#27979;&#25253;&#21578;&#32534;&#20889;&#12289;&#23457;&#26680;&#12289;&#25209;&#20934;&#21457;&#25918;&#31243;&#24207;-201604.pdf" TargetMode="External"/><Relationship Id="rId4" Type="http://schemas.openxmlformats.org/officeDocument/2006/relationships/hyperlink" Target="EMC&#26816;&#27979;&#37096;&#26816;&#27979;&#25253;&#21578;&#35268;&#33539;&#24615;&#32534;&#21046;&#25351;&#23548;&#26041;&#27861;.doc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&#31243;&#24207;&#25991;&#20214;&#34920;&#26684;-6.13.doc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QR.B-003%20&#26679;&#21697;&#31649;&#29702;&#23454;&#26045;&#21150;&#27861;-201604.pdf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CNAS-CL16&#65306;2006&#12298;&#26816;&#27979;&#21644;&#26657;&#20934;&#23454;&#39564;&#23460;&#33021;&#21147;&#35748;&#21487;&#20934;&#21017;&#22312;&#30005;&#30913;&#20860;&#23481;&#26816;&#27979;&#39046;&#22495;&#30340;&#24212;&#29992;&#35828;&#26126;&#12299;.pdf" TargetMode="External"/><Relationship Id="rId2" Type="http://schemas.openxmlformats.org/officeDocument/2006/relationships/hyperlink" Target="ISO-IEC%2017025-2005%20&#26816;&#27979;&#21644;&#26657;&#20934;&#35797;&#39564;&#23460;&#35748;&#21487;&#20934;&#21017;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CNAS-GL07_&#30005;&#30913;&#24178;&#25200;&#27979;&#37327;&#20013;&#19981;&#30830;&#23450;&#24230;&#30340;&#35780;&#23450;&#25351;&#21335;.pdf" TargetMode="External"/><Relationship Id="rId4" Type="http://schemas.openxmlformats.org/officeDocument/2006/relationships/hyperlink" Target="CNAS-CL13-2015.pdf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&#20013;&#24515;&#26816;&#27979;&#25253;&#21578;&#36136;&#37327;&#25511;&#21046;&#31649;&#29702;&#21150;&#27861;.doc" TargetMode="External"/><Relationship Id="rId2" Type="http://schemas.openxmlformats.org/officeDocument/2006/relationships/hyperlink" Target="&#26816;&#27979;&#20013;&#24515;&#26816;&#27979;&#24037;&#20316;&#36136;&#37327;&#36807;&#31243;&#25511;&#21046;&#31649;&#29702;&#21150;&#27861;CAERI_&#26816;-2016-07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QR.L-001EMC&#23454;&#39564;&#23460;&#31649;&#29702;&#21046;&#24230;.doc" TargetMode="External"/><Relationship Id="rId4" Type="http://schemas.openxmlformats.org/officeDocument/2006/relationships/hyperlink" Target="EMC&#26816;&#27979;&#37096;&#26816;&#27979;&#25253;&#21578;&#36136;&#37327;&#22870;&#24809;&#21150;&#27861;(2016.2.1).doc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EMC&#35797;&#39564;&#25968;&#25454;&#21629;&#21517;&#26041;&#27861;(&#20462;&#25913;&#29256;&#65289;.doc" TargetMode="External"/><Relationship Id="rId2" Type="http://schemas.openxmlformats.org/officeDocument/2006/relationships/hyperlink" Target="PD5.10-02&#26816;&#39564;&#21407;&#22987;&#35760;&#24405;&#22635;&#20889;&#35201;&#27714;&#19982;&#35268;&#33539;-201604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QR.L-S041&#21407;&#22987;&#35760;&#24405;.doc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5857875" y="6429375"/>
            <a:ext cx="3286125" cy="428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BEE925F-3E36-414E-AE76-DF7CADC9D1E2}" type="slidenum">
              <a:rPr lang="en-US" altLang="zh-CN"/>
              <a:pPr eaLnBrk="1" hangingPunct="1"/>
              <a:t>1</a:t>
            </a:fld>
            <a:endParaRPr lang="en-US" altLang="zh-CN"/>
          </a:p>
        </p:txBody>
      </p:sp>
      <p:sp>
        <p:nvSpPr>
          <p:cNvPr id="2051" name="TextBox 3"/>
          <p:cNvSpPr txBox="1">
            <a:spLocks noChangeArrowheads="1"/>
          </p:cNvSpPr>
          <p:nvPr/>
        </p:nvSpPr>
        <p:spPr bwMode="auto">
          <a:xfrm>
            <a:off x="0" y="1081681"/>
            <a:ext cx="9144000" cy="1562300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defPPr>
              <a:defRPr lang="zh-CN"/>
            </a:defPPr>
            <a:lvl1pPr algn="ctr" eaLnBrk="0" hangingPunct="0">
              <a:spcBef>
                <a:spcPct val="20000"/>
              </a:spcBef>
              <a:spcAft>
                <a:spcPct val="20000"/>
              </a:spcAft>
              <a:buFontTx/>
              <a:buNone/>
              <a:defRPr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/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/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/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/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9pPr>
          </a:lstStyle>
          <a:p>
            <a:endParaRPr lang="zh-CN" altLang="en-US" dirty="0"/>
          </a:p>
        </p:txBody>
      </p:sp>
      <p:sp>
        <p:nvSpPr>
          <p:cNvPr id="2052" name="TextBox 4"/>
          <p:cNvSpPr txBox="1">
            <a:spLocks noChangeArrowheads="1"/>
          </p:cNvSpPr>
          <p:nvPr/>
        </p:nvSpPr>
        <p:spPr bwMode="auto">
          <a:xfrm>
            <a:off x="0" y="325377"/>
            <a:ext cx="9144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Aft>
                <a:spcPct val="20000"/>
              </a:spcAft>
              <a:buFontTx/>
              <a:buNone/>
            </a:pPr>
            <a:r>
              <a:rPr lang="en-US" altLang="zh-CN" sz="40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EMC</a:t>
            </a:r>
            <a:r>
              <a:rPr lang="zh-CN" altLang="en-US" sz="40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检测部检测流程培训</a:t>
            </a:r>
            <a:endParaRPr lang="zh-CN" altLang="en-US" sz="1600" dirty="0"/>
          </a:p>
        </p:txBody>
      </p:sp>
      <p:pic>
        <p:nvPicPr>
          <p:cNvPr id="205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14625"/>
            <a:ext cx="9144000" cy="3595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4" name="Rectangle 83"/>
          <p:cNvSpPr>
            <a:spLocks noChangeArrowheads="1"/>
          </p:cNvSpPr>
          <p:nvPr/>
        </p:nvSpPr>
        <p:spPr bwMode="auto">
          <a:xfrm>
            <a:off x="1541463" y="1712913"/>
            <a:ext cx="6389687" cy="186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6" rIns="91435" bIns="45716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3200"/>
              </a:lnSpc>
            </a:pPr>
            <a:endParaRPr kumimoji="1" lang="en-US" altLang="zh-CN" sz="2000" b="1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  <a:sym typeface="黑体" panose="02010609060101010101" pitchFamily="49" charset="-122"/>
            </a:endParaRPr>
          </a:p>
          <a:p>
            <a:pPr eaLnBrk="1" hangingPunct="1">
              <a:lnSpc>
                <a:spcPts val="3200"/>
              </a:lnSpc>
            </a:pPr>
            <a:r>
              <a:rPr kumimoji="1" lang="en-US" altLang="zh-CN" sz="20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        </a:t>
            </a:r>
            <a:endParaRPr kumimoji="1" lang="zh-CN" altLang="en-US" sz="2400"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  <p:sp>
        <p:nvSpPr>
          <p:cNvPr id="7" name="Rectangle 83"/>
          <p:cNvSpPr>
            <a:spLocks noChangeArrowheads="1"/>
          </p:cNvSpPr>
          <p:nvPr/>
        </p:nvSpPr>
        <p:spPr bwMode="auto">
          <a:xfrm>
            <a:off x="3203848" y="1609540"/>
            <a:ext cx="5544616" cy="736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35" tIns="45716" rIns="91435" bIns="45716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1600" b="1" dirty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EMC</a:t>
            </a:r>
            <a:r>
              <a:rPr lang="zh-CN" altLang="en-US" sz="1600" b="1" dirty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检测部</a:t>
            </a:r>
            <a:r>
              <a:rPr lang="en-US" altLang="zh-CN" sz="16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 </a:t>
            </a:r>
            <a:r>
              <a:rPr lang="en-US" altLang="zh-CN" sz="1600" b="1" dirty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 </a:t>
            </a:r>
            <a:r>
              <a:rPr lang="zh-CN" altLang="en-US" sz="1600" b="1" dirty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李</a:t>
            </a:r>
            <a:r>
              <a:rPr lang="zh-CN" altLang="en-US" sz="16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彪</a:t>
            </a:r>
            <a:r>
              <a:rPr lang="zh-CN" altLang="en-US" sz="1600" b="1" dirty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  </a:t>
            </a:r>
            <a:r>
              <a:rPr lang="en-US" altLang="zh-CN" sz="1600" b="1" dirty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2017</a:t>
            </a:r>
            <a:r>
              <a:rPr lang="zh-CN" altLang="en-US" sz="1600" b="1" dirty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年</a:t>
            </a:r>
            <a:r>
              <a:rPr lang="en-US" altLang="zh-CN" sz="1600" b="1" dirty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8</a:t>
            </a:r>
            <a:r>
              <a:rPr lang="zh-CN" altLang="en-US" sz="1600" b="1" dirty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月</a:t>
            </a:r>
            <a:endParaRPr lang="en-US" altLang="zh-CN" sz="1600" b="1" dirty="0">
              <a:solidFill>
                <a:srgbClr val="010615"/>
              </a:solidFill>
              <a:latin typeface="黑体" panose="02010609060101010101" pitchFamily="49" charset="-122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 txBox="1">
            <a:spLocks/>
          </p:cNvSpPr>
          <p:nvPr/>
        </p:nvSpPr>
        <p:spPr bwMode="auto">
          <a:xfrm>
            <a:off x="1" y="333375"/>
            <a:ext cx="9055100" cy="566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800" dirty="0">
                <a:latin typeface="Calibri" panose="020F0502020204030204" pitchFamily="34" charset="0"/>
                <a:ea typeface="黑体" panose="02010609060101010101" pitchFamily="49" charset="-122"/>
              </a:rPr>
              <a:t>三</a:t>
            </a:r>
            <a:r>
              <a:rPr lang="zh-CN" altLang="en-US" sz="2800" dirty="0" smtClean="0">
                <a:latin typeface="Calibri" panose="020F0502020204030204" pitchFamily="34" charset="0"/>
                <a:ea typeface="黑体" panose="02010609060101010101" pitchFamily="49" charset="-122"/>
              </a:rPr>
              <a:t>、</a:t>
            </a:r>
            <a:r>
              <a:rPr lang="zh-CN" altLang="en-US" sz="28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报告流程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1196752"/>
            <a:ext cx="8219256" cy="511175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  <a:defRPr/>
            </a:pPr>
            <a:r>
              <a:rPr lang="zh-CN" altLang="en-US" sz="2400" dirty="0" smtClean="0">
                <a:ea typeface="黑体" pitchFamily="49" charset="-122"/>
              </a:rPr>
              <a:t>报告编制要求：</a:t>
            </a:r>
            <a:endParaRPr lang="en-US" altLang="zh-CN" sz="2400" dirty="0" smtClean="0">
              <a:ea typeface="黑体" pitchFamily="49" charset="-122"/>
            </a:endParaRPr>
          </a:p>
          <a:p>
            <a:pPr marL="0" indent="0">
              <a:buNone/>
              <a:defRPr/>
            </a:pPr>
            <a:r>
              <a:rPr lang="zh-CN" altLang="en-US" sz="2400" dirty="0" smtClean="0">
                <a:ea typeface="黑体" pitchFamily="49" charset="-122"/>
              </a:rPr>
              <a:t>     报告</a:t>
            </a:r>
            <a:r>
              <a:rPr lang="zh-CN" altLang="en-US" sz="2400" dirty="0">
                <a:ea typeface="黑体" pitchFamily="49" charset="-122"/>
              </a:rPr>
              <a:t>编制所应反映的要素在</a:t>
            </a:r>
            <a:r>
              <a:rPr lang="en-US" altLang="zh-CN" sz="2400" dirty="0">
                <a:ea typeface="黑体" pitchFamily="49" charset="-122"/>
              </a:rPr>
              <a:t>CL01</a:t>
            </a:r>
            <a:r>
              <a:rPr lang="zh-CN" altLang="en-US" sz="2400" dirty="0">
                <a:ea typeface="黑体" pitchFamily="49" charset="-122"/>
              </a:rPr>
              <a:t>及</a:t>
            </a:r>
            <a:r>
              <a:rPr lang="en-US" altLang="zh-CN" sz="2400" dirty="0">
                <a:ea typeface="黑体" pitchFamily="49" charset="-122"/>
              </a:rPr>
              <a:t>CL16</a:t>
            </a:r>
            <a:r>
              <a:rPr lang="zh-CN" altLang="en-US" sz="2400" dirty="0">
                <a:ea typeface="黑体" pitchFamily="49" charset="-122"/>
              </a:rPr>
              <a:t>中均有要求，针对不同的测试类型，需要出具不同的报告</a:t>
            </a:r>
            <a:r>
              <a:rPr lang="zh-CN" altLang="en-US" sz="2400" dirty="0" smtClean="0">
                <a:ea typeface="黑体" pitchFamily="49" charset="-122"/>
              </a:rPr>
              <a:t>。</a:t>
            </a:r>
            <a:r>
              <a:rPr lang="zh-CN" altLang="en-US" sz="2400" dirty="0">
                <a:ea typeface="黑体" pitchFamily="49" charset="-122"/>
              </a:rPr>
              <a:t>包括</a:t>
            </a:r>
            <a:r>
              <a:rPr lang="zh-CN" altLang="en-US" sz="2400" dirty="0" smtClean="0">
                <a:ea typeface="黑体" pitchFamily="49" charset="-122"/>
              </a:rPr>
              <a:t>公告</a:t>
            </a:r>
            <a:r>
              <a:rPr lang="zh-CN" altLang="en-US" sz="2400" dirty="0">
                <a:ea typeface="黑体" pitchFamily="49" charset="-122"/>
              </a:rPr>
              <a:t>报告、委托报告、</a:t>
            </a:r>
            <a:r>
              <a:rPr lang="en-US" altLang="zh-CN" sz="2400" dirty="0">
                <a:ea typeface="黑体" pitchFamily="49" charset="-122"/>
              </a:rPr>
              <a:t>3C</a:t>
            </a:r>
            <a:r>
              <a:rPr lang="zh-CN" altLang="en-US" sz="2400" dirty="0">
                <a:ea typeface="黑体" pitchFamily="49" charset="-122"/>
              </a:rPr>
              <a:t>报告</a:t>
            </a:r>
            <a:r>
              <a:rPr lang="zh-CN" altLang="en-US" sz="2400" dirty="0" smtClean="0">
                <a:ea typeface="黑体" pitchFamily="49" charset="-122"/>
              </a:rPr>
              <a:t>、验证报告、出口认证（认证</a:t>
            </a:r>
            <a:r>
              <a:rPr lang="zh-CN" altLang="en-US" sz="2400" dirty="0">
                <a:ea typeface="黑体" pitchFamily="49" charset="-122"/>
              </a:rPr>
              <a:t>公司仅需要测试数据及现场</a:t>
            </a:r>
            <a:r>
              <a:rPr lang="zh-CN" altLang="en-US" sz="2400" dirty="0" smtClean="0">
                <a:ea typeface="黑体" pitchFamily="49" charset="-122"/>
              </a:rPr>
              <a:t>照片</a:t>
            </a:r>
            <a:r>
              <a:rPr lang="zh-CN" altLang="en-US" sz="2400" dirty="0">
                <a:ea typeface="黑体" pitchFamily="49" charset="-122"/>
              </a:rPr>
              <a:t>）</a:t>
            </a:r>
            <a:r>
              <a:rPr lang="zh-CN" altLang="en-US" sz="2400" dirty="0" smtClean="0">
                <a:ea typeface="黑体" pitchFamily="49" charset="-122"/>
              </a:rPr>
              <a:t>。</a:t>
            </a:r>
            <a:endParaRPr lang="en-US" altLang="zh-CN" sz="2400" dirty="0">
              <a:ea typeface="黑体" pitchFamily="49" charset="-122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endParaRPr lang="en-US" altLang="zh-CN" sz="2400" dirty="0" smtClean="0">
              <a:ea typeface="黑体" pitchFamily="49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852936"/>
            <a:ext cx="2790824" cy="3228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5722" y="2901629"/>
            <a:ext cx="2463631" cy="3131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71600" y="3356992"/>
            <a:ext cx="201622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ea typeface="黑体" pitchFamily="49" charset="-122"/>
              </a:rPr>
              <a:t>每个检验项目均有报告模板。对于一个产品对应的多个检验项目，只需将每个项目模板对应的内容在总报告中叠加即可。</a:t>
            </a:r>
            <a:endParaRPr lang="en-US" altLang="zh-CN" dirty="0">
              <a:ea typeface="黑体" pitchFamily="49" charset="-122"/>
            </a:endParaRPr>
          </a:p>
          <a:p>
            <a:r>
              <a:rPr lang="en-US" altLang="zh-CN" sz="1200" dirty="0">
                <a:hlinkClick r:id="rId4" action="ppaction://hlinkfile"/>
              </a:rPr>
              <a:t>17-WT-DLJ-068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4157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 txBox="1">
            <a:spLocks/>
          </p:cNvSpPr>
          <p:nvPr/>
        </p:nvSpPr>
        <p:spPr bwMode="auto">
          <a:xfrm>
            <a:off x="1" y="333375"/>
            <a:ext cx="9055100" cy="566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800" dirty="0">
                <a:latin typeface="Calibri" panose="020F0502020204030204" pitchFamily="34" charset="0"/>
                <a:ea typeface="黑体" panose="02010609060101010101" pitchFamily="49" charset="-122"/>
              </a:rPr>
              <a:t>三</a:t>
            </a:r>
            <a:r>
              <a:rPr lang="zh-CN" altLang="en-US" sz="2800" dirty="0" smtClean="0">
                <a:latin typeface="Calibri" panose="020F0502020204030204" pitchFamily="34" charset="0"/>
                <a:ea typeface="黑体" panose="02010609060101010101" pitchFamily="49" charset="-122"/>
              </a:rPr>
              <a:t>、</a:t>
            </a:r>
            <a:r>
              <a:rPr lang="zh-CN" altLang="en-US" sz="28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报告流程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196975"/>
            <a:ext cx="8219256" cy="511175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  <a:defRPr/>
            </a:pPr>
            <a:r>
              <a:rPr lang="zh-CN" altLang="en-US" sz="2400" dirty="0" smtClean="0">
                <a:ea typeface="黑体" pitchFamily="49" charset="-122"/>
              </a:rPr>
              <a:t>报告编制流程 </a:t>
            </a:r>
            <a:endParaRPr lang="en-US" altLang="zh-CN" sz="2400" dirty="0" smtClean="0">
              <a:ea typeface="黑体" pitchFamily="49" charset="-122"/>
            </a:endParaRPr>
          </a:p>
          <a:p>
            <a:pPr marL="0" indent="0">
              <a:buNone/>
              <a:defRPr/>
            </a:pPr>
            <a:r>
              <a:rPr lang="zh-CN" altLang="en-US" sz="1800" dirty="0" smtClean="0">
                <a:ea typeface="黑体" pitchFamily="49" charset="-122"/>
              </a:rPr>
              <a:t>根据任务单申请报告号    </a:t>
            </a:r>
            <a:r>
              <a:rPr lang="en-US" altLang="zh-CN" sz="1200" dirty="0">
                <a:ea typeface="黑体" pitchFamily="49" charset="-122"/>
                <a:hlinkClick r:id="rId2" action="ppaction://hlinkfile"/>
              </a:rPr>
              <a:t>QR.Q-005 </a:t>
            </a:r>
            <a:r>
              <a:rPr lang="zh-CN" altLang="en-US" sz="1200" dirty="0">
                <a:ea typeface="黑体" pitchFamily="49" charset="-122"/>
                <a:hlinkClick r:id="rId2" action="ppaction://hlinkfile"/>
              </a:rPr>
              <a:t>检验报告编号规则</a:t>
            </a:r>
            <a:r>
              <a:rPr lang="en-US" altLang="zh-CN" sz="1200" dirty="0">
                <a:ea typeface="黑体" pitchFamily="49" charset="-122"/>
                <a:hlinkClick r:id="rId2" action="ppaction://hlinkfile"/>
              </a:rPr>
              <a:t>-</a:t>
            </a:r>
            <a:r>
              <a:rPr lang="en-US" altLang="zh-CN" sz="1200" dirty="0" smtClean="0">
                <a:ea typeface="黑体" pitchFamily="49" charset="-122"/>
                <a:hlinkClick r:id="rId2" action="ppaction://hlinkfile"/>
              </a:rPr>
              <a:t>201611</a:t>
            </a:r>
            <a:endParaRPr lang="en-US" altLang="zh-CN" sz="1200" dirty="0" smtClean="0">
              <a:ea typeface="黑体" pitchFamily="49" charset="-122"/>
            </a:endParaRPr>
          </a:p>
          <a:p>
            <a:pPr marL="0" indent="0">
              <a:buNone/>
              <a:defRPr/>
            </a:pPr>
            <a:endParaRPr lang="en-US" altLang="zh-CN" sz="1200" dirty="0">
              <a:ea typeface="黑体" pitchFamily="49" charset="-122"/>
            </a:endParaRPr>
          </a:p>
          <a:p>
            <a:pPr marL="0" indent="0">
              <a:buNone/>
              <a:defRPr/>
            </a:pPr>
            <a:endParaRPr lang="en-US" altLang="zh-CN" sz="1200" dirty="0" smtClean="0">
              <a:ea typeface="黑体" pitchFamily="49" charset="-122"/>
            </a:endParaRPr>
          </a:p>
          <a:p>
            <a:pPr marL="0" indent="0">
              <a:buNone/>
              <a:defRPr/>
            </a:pPr>
            <a:r>
              <a:rPr lang="zh-CN" altLang="en-US" sz="1800" dirty="0" smtClean="0">
                <a:ea typeface="黑体" pitchFamily="49" charset="-122"/>
              </a:rPr>
              <a:t>根据任务单、送还样单完善报告首页及签字页    </a:t>
            </a:r>
            <a:r>
              <a:rPr lang="en-US" altLang="zh-CN" sz="1200" dirty="0" smtClean="0">
                <a:ea typeface="黑体" pitchFamily="49" charset="-122"/>
                <a:hlinkClick r:id="rId3" action="ppaction://hlinkfile"/>
              </a:rPr>
              <a:t>QD17E41</a:t>
            </a:r>
            <a:r>
              <a:rPr lang="zh-CN" altLang="en-US" sz="1200" dirty="0">
                <a:ea typeface="黑体" pitchFamily="49" charset="-122"/>
                <a:hlinkClick r:id="rId3" action="ppaction://hlinkfile"/>
              </a:rPr>
              <a:t>项目报告模板</a:t>
            </a:r>
            <a:endParaRPr lang="en-US" altLang="zh-CN" sz="1200" dirty="0" smtClean="0">
              <a:ea typeface="黑体" pitchFamily="49" charset="-122"/>
            </a:endParaRPr>
          </a:p>
          <a:p>
            <a:pPr marL="0" indent="0">
              <a:buNone/>
              <a:defRPr/>
            </a:pPr>
            <a:endParaRPr lang="en-US" altLang="zh-CN" sz="1800" dirty="0">
              <a:ea typeface="黑体" pitchFamily="49" charset="-122"/>
            </a:endParaRPr>
          </a:p>
          <a:p>
            <a:pPr marL="0" indent="0">
              <a:buNone/>
              <a:defRPr/>
            </a:pPr>
            <a:endParaRPr lang="en-US" altLang="zh-CN" sz="1800" dirty="0" smtClean="0">
              <a:ea typeface="黑体" pitchFamily="49" charset="-122"/>
            </a:endParaRPr>
          </a:p>
          <a:p>
            <a:pPr marL="0" indent="0">
              <a:buNone/>
              <a:defRPr/>
            </a:pPr>
            <a:r>
              <a:rPr lang="zh-CN" altLang="en-US" sz="1800" dirty="0" smtClean="0">
                <a:ea typeface="黑体" pitchFamily="49" charset="-122"/>
              </a:rPr>
              <a:t>根据原始记录完善报告数据及试验照片等信息       </a:t>
            </a:r>
            <a:r>
              <a:rPr lang="en-US" altLang="zh-CN" sz="1200" dirty="0" smtClean="0">
                <a:ea typeface="黑体" pitchFamily="49" charset="-122"/>
                <a:hlinkClick r:id="rId4" action="ppaction://hlinkfile"/>
              </a:rPr>
              <a:t>EMC</a:t>
            </a:r>
            <a:r>
              <a:rPr lang="zh-CN" altLang="en-US" sz="1200" dirty="0">
                <a:ea typeface="黑体" pitchFamily="49" charset="-122"/>
                <a:hlinkClick r:id="rId4" action="ppaction://hlinkfile"/>
              </a:rPr>
              <a:t>检测部检测报告规范性编制指导方法</a:t>
            </a:r>
            <a:endParaRPr lang="en-US" altLang="zh-CN" sz="1200" dirty="0" smtClean="0">
              <a:ea typeface="黑体" pitchFamily="49" charset="-122"/>
            </a:endParaRPr>
          </a:p>
          <a:p>
            <a:pPr marL="0" indent="0">
              <a:buNone/>
              <a:defRPr/>
            </a:pPr>
            <a:endParaRPr lang="en-US" altLang="zh-CN" sz="1800" dirty="0">
              <a:ea typeface="黑体" pitchFamily="49" charset="-122"/>
            </a:endParaRPr>
          </a:p>
          <a:p>
            <a:pPr marL="0" indent="0">
              <a:buNone/>
              <a:defRPr/>
            </a:pPr>
            <a:endParaRPr lang="en-US" altLang="zh-CN" sz="1800" dirty="0" smtClean="0">
              <a:ea typeface="黑体" pitchFamily="49" charset="-122"/>
            </a:endParaRPr>
          </a:p>
          <a:p>
            <a:pPr marL="0" indent="0">
              <a:buNone/>
              <a:defRPr/>
            </a:pPr>
            <a:r>
              <a:rPr lang="zh-CN" altLang="en-US" sz="1800" dirty="0" smtClean="0">
                <a:ea typeface="黑体" pitchFamily="49" charset="-122"/>
              </a:rPr>
              <a:t>根据企业提供的产品信息及原始记录中对样品的确认信息完成报告</a:t>
            </a:r>
            <a:r>
              <a:rPr lang="zh-CN" altLang="en-US" sz="1800" dirty="0" smtClean="0">
                <a:ea typeface="黑体" pitchFamily="49" charset="-122"/>
              </a:rPr>
              <a:t>附录  </a:t>
            </a:r>
            <a:endParaRPr lang="en-US" altLang="zh-CN" sz="1800" dirty="0" smtClean="0">
              <a:ea typeface="黑体" pitchFamily="49" charset="-122"/>
            </a:endParaRPr>
          </a:p>
          <a:p>
            <a:pPr marL="0" indent="0">
              <a:buNone/>
              <a:defRPr/>
            </a:pPr>
            <a:r>
              <a:rPr lang="en-US" altLang="zh-CN" sz="1800" dirty="0">
                <a:ea typeface="黑体" pitchFamily="49" charset="-122"/>
              </a:rPr>
              <a:t>   </a:t>
            </a:r>
            <a:r>
              <a:rPr lang="en-US" altLang="zh-CN" sz="1800" dirty="0" smtClean="0">
                <a:ea typeface="黑体" pitchFamily="49" charset="-122"/>
              </a:rPr>
              <a:t>                                                               </a:t>
            </a:r>
            <a:r>
              <a:rPr lang="en-US" altLang="zh-CN" sz="1200" dirty="0" smtClean="0">
                <a:ea typeface="黑体" pitchFamily="49" charset="-122"/>
                <a:hlinkClick r:id="rId5" action="ppaction://hlinkfile"/>
              </a:rPr>
              <a:t>PD5.10-01</a:t>
            </a:r>
            <a:r>
              <a:rPr lang="zh-CN" altLang="en-US" sz="1200" dirty="0">
                <a:ea typeface="黑体" pitchFamily="49" charset="-122"/>
                <a:hlinkClick r:id="rId5" action="ppaction://hlinkfile"/>
              </a:rPr>
              <a:t>检测报告编写、审核、批准发放程序</a:t>
            </a:r>
            <a:r>
              <a:rPr lang="en-US" altLang="zh-CN" sz="1200" dirty="0">
                <a:ea typeface="黑体" pitchFamily="49" charset="-122"/>
                <a:hlinkClick r:id="rId5" action="ppaction://hlinkfile"/>
              </a:rPr>
              <a:t>-201604</a:t>
            </a:r>
            <a:endParaRPr lang="en-US" altLang="zh-CN" sz="1200" dirty="0">
              <a:ea typeface="黑体" pitchFamily="49" charset="-122"/>
            </a:endParaRPr>
          </a:p>
          <a:p>
            <a:pPr marL="0" indent="0">
              <a:buNone/>
              <a:defRPr/>
            </a:pPr>
            <a:endParaRPr lang="en-US" altLang="zh-CN" sz="1800" dirty="0">
              <a:ea typeface="黑体" pitchFamily="49" charset="-122"/>
            </a:endParaRPr>
          </a:p>
          <a:p>
            <a:pPr marL="0" indent="0">
              <a:buNone/>
              <a:defRPr/>
            </a:pPr>
            <a:endParaRPr lang="en-US" altLang="zh-CN" sz="1800" dirty="0">
              <a:ea typeface="黑体" pitchFamily="49" charset="-122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被测件还是测量天线都距离墙、天花板或吸波材料的最近表面</a:t>
            </a:r>
            <a:r>
              <a:rPr kumimoji="0" lang="en-US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1m</a:t>
            </a:r>
            <a:r>
              <a:rPr kumimoji="0" lang="zh-CN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以上。</a:t>
            </a:r>
            <a:r>
              <a:rPr kumimoji="0" lang="zh-CN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下箭头 3"/>
          <p:cNvSpPr/>
          <p:nvPr/>
        </p:nvSpPr>
        <p:spPr>
          <a:xfrm>
            <a:off x="1685649" y="1988840"/>
            <a:ext cx="648072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下箭头 5"/>
          <p:cNvSpPr/>
          <p:nvPr/>
        </p:nvSpPr>
        <p:spPr>
          <a:xfrm>
            <a:off x="1685649" y="2924944"/>
            <a:ext cx="648072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下箭头 6"/>
          <p:cNvSpPr/>
          <p:nvPr/>
        </p:nvSpPr>
        <p:spPr>
          <a:xfrm>
            <a:off x="1685649" y="3861048"/>
            <a:ext cx="648072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722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F460331-3381-4119-BFEB-1F035B021064}" type="slidenum">
              <a:rPr lang="en-US" altLang="zh-CN"/>
              <a:pPr eaLnBrk="1" hangingPunct="1"/>
              <a:t>12</a:t>
            </a:fld>
            <a:endParaRPr lang="en-US" altLang="zh-CN"/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1" y="333375"/>
            <a:ext cx="9055100" cy="566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 smtClean="0">
                <a:latin typeface="Calibri" panose="020F0502020204030204" pitchFamily="34" charset="0"/>
                <a:ea typeface="黑体" panose="02010609060101010101" pitchFamily="49" charset="-122"/>
              </a:rPr>
              <a:t>四、</a:t>
            </a:r>
            <a:r>
              <a:rPr lang="zh-CN" altLang="en-US" sz="28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报告审批流程</a:t>
            </a:r>
          </a:p>
        </p:txBody>
      </p:sp>
      <p:sp>
        <p:nvSpPr>
          <p:cNvPr id="6" name="内容占位符 1"/>
          <p:cNvSpPr txBox="1">
            <a:spLocks/>
          </p:cNvSpPr>
          <p:nvPr/>
        </p:nvSpPr>
        <p:spPr>
          <a:xfrm>
            <a:off x="457200" y="1196975"/>
            <a:ext cx="8229600" cy="288009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zh-CN" altLang="en-US" sz="2000" kern="0" dirty="0" smtClean="0">
                <a:ea typeface="黑体" panose="02010609060101010101" pitchFamily="49" charset="-122"/>
              </a:rPr>
              <a:t>报告审批流程 </a:t>
            </a:r>
            <a:endParaRPr lang="en-US" altLang="zh-CN" sz="2000" kern="0" dirty="0" smtClean="0">
              <a:ea typeface="黑体" panose="02010609060101010101" pitchFamily="49" charset="-122"/>
            </a:endParaRPr>
          </a:p>
          <a:p>
            <a:pPr marL="0" indent="0" algn="ctr">
              <a:buNone/>
            </a:pPr>
            <a:r>
              <a:rPr lang="zh-CN" altLang="en-US" sz="1800" kern="0" dirty="0" smtClean="0">
                <a:ea typeface="黑体" panose="02010609060101010101" pitchFamily="49" charset="-122"/>
              </a:rPr>
              <a:t>报告编制完成</a:t>
            </a:r>
            <a:endParaRPr lang="en-US" altLang="zh-CN" sz="1800" kern="0" dirty="0" smtClean="0"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sz="1800" kern="0" dirty="0" smtClean="0"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sz="1800" kern="0" dirty="0"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1800" kern="0" dirty="0" smtClean="0">
                <a:ea typeface="黑体" panose="02010609060101010101" pitchFamily="49" charset="-122"/>
              </a:rPr>
              <a:t>汇集</a:t>
            </a:r>
            <a:r>
              <a:rPr lang="zh-CN" altLang="zh-CN" sz="1800" b="1" dirty="0"/>
              <a:t>检验报告资料归档</a:t>
            </a:r>
            <a:r>
              <a:rPr lang="zh-CN" altLang="zh-CN" sz="1800" b="1" dirty="0" smtClean="0"/>
              <a:t>清单</a:t>
            </a:r>
            <a:r>
              <a:rPr lang="zh-CN" altLang="en-US" sz="1800" b="1" dirty="0" smtClean="0"/>
              <a:t>、</a:t>
            </a:r>
            <a:r>
              <a:rPr lang="zh-CN" altLang="zh-CN" sz="1800" b="1" dirty="0"/>
              <a:t>检验报告管理及报告审批</a:t>
            </a:r>
            <a:r>
              <a:rPr lang="zh-CN" altLang="zh-CN" sz="1800" b="1" dirty="0" smtClean="0"/>
              <a:t>表</a:t>
            </a:r>
            <a:r>
              <a:rPr lang="zh-CN" altLang="en-US" sz="1800" b="1" dirty="0" smtClean="0"/>
              <a:t>、检验任务单、领样申请表、送样单、还样单</a:t>
            </a:r>
            <a:endParaRPr lang="en-US" altLang="zh-CN" sz="1800" b="1" dirty="0" smtClean="0"/>
          </a:p>
          <a:p>
            <a:pPr marL="0" indent="0">
              <a:buNone/>
            </a:pPr>
            <a:endParaRPr lang="en-US" altLang="zh-CN" sz="1800" b="1" dirty="0"/>
          </a:p>
          <a:p>
            <a:pPr marL="0" indent="0">
              <a:buNone/>
            </a:pPr>
            <a:endParaRPr lang="en-US" altLang="zh-CN" sz="1800" b="1" dirty="0" smtClean="0"/>
          </a:p>
          <a:p>
            <a:pPr marL="0" indent="0" algn="ctr">
              <a:buNone/>
            </a:pPr>
            <a:r>
              <a:rPr lang="zh-CN" altLang="en-US" sz="1800" b="1" dirty="0" smtClean="0"/>
              <a:t>报告三级审批，并在各表单上相应位置签字</a:t>
            </a:r>
            <a:endParaRPr lang="en-US" altLang="zh-CN" sz="1800" b="1" dirty="0" smtClean="0"/>
          </a:p>
          <a:p>
            <a:pPr marL="0" indent="0" algn="ctr">
              <a:buNone/>
            </a:pPr>
            <a:endParaRPr lang="en-US" altLang="zh-CN" sz="1800" b="1" dirty="0"/>
          </a:p>
          <a:p>
            <a:pPr marL="0" indent="0" algn="ctr">
              <a:buNone/>
            </a:pPr>
            <a:endParaRPr lang="en-US" altLang="zh-CN" sz="1800" b="1" dirty="0" smtClean="0"/>
          </a:p>
          <a:p>
            <a:pPr marL="0" indent="0" algn="ctr">
              <a:buNone/>
            </a:pPr>
            <a:r>
              <a:rPr lang="zh-CN" altLang="en-US" sz="1800" b="1" dirty="0" smtClean="0"/>
              <a:t>中心业务部归档</a:t>
            </a:r>
            <a:endParaRPr lang="zh-CN" altLang="zh-CN" sz="1800" dirty="0"/>
          </a:p>
        </p:txBody>
      </p:sp>
      <p:sp>
        <p:nvSpPr>
          <p:cNvPr id="7" name="下箭头 6"/>
          <p:cNvSpPr/>
          <p:nvPr/>
        </p:nvSpPr>
        <p:spPr>
          <a:xfrm>
            <a:off x="4203515" y="2060848"/>
            <a:ext cx="648072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下箭头 7"/>
          <p:cNvSpPr/>
          <p:nvPr/>
        </p:nvSpPr>
        <p:spPr>
          <a:xfrm>
            <a:off x="4203515" y="3212976"/>
            <a:ext cx="648072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下箭头 8"/>
          <p:cNvSpPr/>
          <p:nvPr/>
        </p:nvSpPr>
        <p:spPr>
          <a:xfrm>
            <a:off x="4203515" y="4365104"/>
            <a:ext cx="648072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804248" y="1930507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hlinkClick r:id="rId2" action="ppaction://hlinkfile"/>
              </a:rPr>
              <a:t>程序文件表格</a:t>
            </a:r>
            <a:r>
              <a:rPr lang="en-US" altLang="zh-CN" sz="1200" dirty="0">
                <a:hlinkClick r:id="rId2" action="ppaction://hlinkfile"/>
              </a:rPr>
              <a:t>-6.13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8422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F460331-3381-4119-BFEB-1F035B021064}" type="slidenum">
              <a:rPr lang="en-US" altLang="zh-CN"/>
              <a:pPr eaLnBrk="1" hangingPunct="1"/>
              <a:t>13</a:t>
            </a:fld>
            <a:endParaRPr lang="en-US" altLang="zh-CN"/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1" y="333375"/>
            <a:ext cx="9055100" cy="566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800" dirty="0" smtClean="0">
                <a:latin typeface="Calibri" panose="020F0502020204030204" pitchFamily="34" charset="0"/>
                <a:ea typeface="黑体" panose="02010609060101010101" pitchFamily="49" charset="-122"/>
              </a:rPr>
              <a:t>四、</a:t>
            </a:r>
            <a:r>
              <a:rPr lang="zh-CN" altLang="en-US" sz="28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报告审批流程</a:t>
            </a:r>
            <a:endParaRPr lang="zh-CN" altLang="en-US" sz="2800" dirty="0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6" name="内容占位符 1"/>
          <p:cNvSpPr txBox="1">
            <a:spLocks/>
          </p:cNvSpPr>
          <p:nvPr/>
        </p:nvSpPr>
        <p:spPr>
          <a:xfrm>
            <a:off x="457200" y="1196975"/>
            <a:ext cx="8229600" cy="230403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zh-CN" altLang="en-US" sz="2400" kern="0" dirty="0" smtClean="0">
                <a:ea typeface="黑体" panose="02010609060101010101" pitchFamily="49" charset="-122"/>
              </a:rPr>
              <a:t>报告归档注意事项</a:t>
            </a:r>
            <a:endParaRPr lang="en-US" altLang="zh-CN" sz="2400" kern="0" dirty="0" smtClean="0"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2400" kern="0" dirty="0" smtClean="0">
                <a:ea typeface="黑体" panose="02010609060101010101" pitchFamily="49" charset="-122"/>
              </a:rPr>
              <a:t>     报告中的各个逻辑关系一定要正确，包括日期先后、试验地点有序、试验数据逻辑正确等。</a:t>
            </a:r>
            <a:r>
              <a:rPr lang="en-US" altLang="zh-CN" sz="1200" kern="0" dirty="0">
                <a:ea typeface="黑体" panose="02010609060101010101" pitchFamily="49" charset="-122"/>
                <a:hlinkClick r:id="rId2" action="ppaction://hlinkfile"/>
              </a:rPr>
              <a:t>QR.B-003 </a:t>
            </a:r>
            <a:r>
              <a:rPr lang="zh-CN" altLang="en-US" sz="1200" kern="0" dirty="0">
                <a:ea typeface="黑体" panose="02010609060101010101" pitchFamily="49" charset="-122"/>
                <a:hlinkClick r:id="rId2" action="ppaction://hlinkfile"/>
              </a:rPr>
              <a:t>样品管理实施办法</a:t>
            </a:r>
            <a:r>
              <a:rPr lang="en-US" altLang="zh-CN" sz="1200" kern="0" dirty="0">
                <a:ea typeface="黑体" panose="02010609060101010101" pitchFamily="49" charset="-122"/>
                <a:hlinkClick r:id="rId2" action="ppaction://hlinkfile"/>
              </a:rPr>
              <a:t>-201604</a:t>
            </a:r>
            <a:endParaRPr lang="en-US" altLang="zh-CN" sz="1200" kern="0" dirty="0" smtClean="0">
              <a:ea typeface="黑体" panose="02010609060101010101" pitchFamily="49" charset="-122"/>
            </a:endParaRPr>
          </a:p>
        </p:txBody>
      </p:sp>
      <p:pic>
        <p:nvPicPr>
          <p:cNvPr id="2049" name="Picture 1" descr="C:\Users\libiao\AppData\Roaming\Tencent\Users\81052169\QQ\WinTemp\RichOle\I341ML]G%X2GPQNIWXT$][Q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7680" y="2492896"/>
            <a:ext cx="6486525" cy="104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libiao\AppData\Roaming\Tencent\Users\81052169\QQ\WinTemp\RichOle\@E4Y[]@D41KM}EEMU9~HN%K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623765"/>
            <a:ext cx="1761280" cy="1833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libiao\AppData\Roaming\Tencent\Users\81052169\QQ\WinTemp\RichOle\%VXSCY0[](FT1]RK$%BNT7M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637374"/>
            <a:ext cx="320040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libiao\AppData\Roaming\Tencent\Users\81052169\QQ\WinTemp\RichOle\4KI294UDRKXW8M2RHIAJ(46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3878782"/>
            <a:ext cx="2352675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069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F460331-3381-4119-BFEB-1F035B021064}" type="slidenum">
              <a:rPr lang="en-US" altLang="zh-CN"/>
              <a:pPr eaLnBrk="1" hangingPunct="1"/>
              <a:t>14</a:t>
            </a:fld>
            <a:endParaRPr lang="en-US" altLang="zh-CN"/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1" y="333375"/>
            <a:ext cx="9055100" cy="566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800" dirty="0" smtClean="0">
                <a:latin typeface="Calibri" panose="020F0502020204030204" pitchFamily="34" charset="0"/>
                <a:ea typeface="黑体" panose="02010609060101010101" pitchFamily="49" charset="-122"/>
              </a:rPr>
              <a:t>四、</a:t>
            </a:r>
            <a:r>
              <a:rPr lang="zh-CN" altLang="en-US" sz="28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报告审批流程</a:t>
            </a:r>
            <a:endParaRPr lang="zh-CN" altLang="en-US" sz="2800" dirty="0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6" name="内容占位符 1"/>
          <p:cNvSpPr txBox="1">
            <a:spLocks/>
          </p:cNvSpPr>
          <p:nvPr/>
        </p:nvSpPr>
        <p:spPr>
          <a:xfrm>
            <a:off x="457200" y="1196975"/>
            <a:ext cx="8229600" cy="230403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zh-CN" altLang="en-US" sz="2400" kern="0" dirty="0" smtClean="0">
                <a:ea typeface="黑体" panose="02010609060101010101" pitchFamily="49" charset="-122"/>
              </a:rPr>
              <a:t>报告归档注意事项</a:t>
            </a:r>
            <a:endParaRPr lang="en-US" altLang="zh-CN" sz="2400" kern="0" dirty="0" smtClean="0"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2400" kern="0" dirty="0" smtClean="0">
                <a:ea typeface="黑体" panose="02010609060101010101" pitchFamily="49" charset="-122"/>
              </a:rPr>
              <a:t>       原始记录</a:t>
            </a:r>
            <a:r>
              <a:rPr lang="zh-CN" altLang="en-US" sz="2400" kern="0" dirty="0">
                <a:ea typeface="黑体" panose="02010609060101010101" pitchFamily="49" charset="-122"/>
              </a:rPr>
              <a:t>可以手动划改，更改后签名，但一页中原则上不应超过</a:t>
            </a:r>
            <a:r>
              <a:rPr lang="en-US" altLang="zh-CN" sz="2400" kern="0" dirty="0">
                <a:ea typeface="黑体" panose="02010609060101010101" pitchFamily="49" charset="-122"/>
              </a:rPr>
              <a:t>3 </a:t>
            </a:r>
            <a:r>
              <a:rPr lang="zh-CN" altLang="en-US" sz="2400" kern="0" dirty="0">
                <a:ea typeface="黑体" panose="02010609060101010101" pitchFamily="49" charset="-122"/>
              </a:rPr>
              <a:t>处更改。归档表单原则上不允许更改</a:t>
            </a:r>
            <a:r>
              <a:rPr lang="zh-CN" altLang="en-US" sz="2400" kern="0" dirty="0" smtClean="0">
                <a:ea typeface="黑体" panose="02010609060101010101" pitchFamily="49" charset="-122"/>
              </a:rPr>
              <a:t>。</a:t>
            </a:r>
            <a:endParaRPr lang="en-US" altLang="zh-CN" sz="2400" kern="0" dirty="0" smtClean="0"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2400" kern="0" dirty="0">
                <a:ea typeface="黑体" panose="02010609060101010101" pitchFamily="49" charset="-122"/>
              </a:rPr>
              <a:t> </a:t>
            </a:r>
            <a:r>
              <a:rPr lang="en-US" altLang="zh-CN" sz="2400" kern="0" dirty="0" smtClean="0">
                <a:ea typeface="黑体" panose="02010609060101010101" pitchFamily="49" charset="-122"/>
              </a:rPr>
              <a:t>      </a:t>
            </a:r>
            <a:r>
              <a:rPr lang="zh-CN" altLang="en-US" sz="2400" kern="0" dirty="0" smtClean="0">
                <a:ea typeface="黑体" panose="02010609060101010101" pitchFamily="49" charset="-122"/>
              </a:rPr>
              <a:t>请切记原始记录一定需与报告一致，否则任何人均可以怀疑检测的真实性。</a:t>
            </a:r>
            <a:endParaRPr lang="en-US" altLang="zh-CN" sz="2400" kern="0" dirty="0"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en-US" altLang="zh-CN" sz="2400" kern="0" dirty="0"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2400" kern="0" dirty="0" smtClean="0">
                <a:ea typeface="黑体" panose="02010609060101010101" pitchFamily="49" charset="-122"/>
              </a:rPr>
              <a:t>    </a:t>
            </a:r>
            <a:endParaRPr lang="en-US" altLang="zh-CN" sz="2400" kern="0" dirty="0" smtClean="0">
              <a:ea typeface="黑体" panose="02010609060101010101" pitchFamily="49" charset="-122"/>
            </a:endParaRPr>
          </a:p>
        </p:txBody>
      </p:sp>
      <p:pic>
        <p:nvPicPr>
          <p:cNvPr id="3074" name="图片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117" y="3396858"/>
            <a:ext cx="3909242" cy="2552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 descr="Magnetic 9kHz-30MHz_长安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383594"/>
            <a:ext cx="3755568" cy="2523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649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 bwMode="auto">
          <a:xfrm>
            <a:off x="1" y="333375"/>
            <a:ext cx="9055100" cy="566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800" dirty="0" smtClean="0">
                <a:latin typeface="Calibri" panose="020F0502020204030204" pitchFamily="34" charset="0"/>
                <a:ea typeface="黑体" panose="02010609060101010101" pitchFamily="49" charset="-122"/>
              </a:rPr>
              <a:t>合格</a:t>
            </a:r>
            <a:r>
              <a:rPr lang="en-US" altLang="zh-CN" sz="2800" dirty="0" smtClean="0">
                <a:latin typeface="Calibri" panose="020F0502020204030204" pitchFamily="34" charset="0"/>
                <a:ea typeface="黑体" panose="02010609060101010101" pitchFamily="49" charset="-122"/>
              </a:rPr>
              <a:t>EMC</a:t>
            </a:r>
            <a:r>
              <a:rPr lang="zh-CN" altLang="en-US" sz="2800" dirty="0" smtClean="0">
                <a:latin typeface="Calibri" panose="020F0502020204030204" pitchFamily="34" charset="0"/>
                <a:ea typeface="黑体" panose="02010609060101010101" pitchFamily="49" charset="-122"/>
              </a:rPr>
              <a:t>检测工程师素养</a:t>
            </a:r>
            <a:endParaRPr lang="zh-CN" altLang="en-US" sz="2800" dirty="0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2092511892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0690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2565400"/>
            <a:ext cx="8229600" cy="1323975"/>
          </a:xfrm>
        </p:spPr>
        <p:txBody>
          <a:bodyPr/>
          <a:lstStyle/>
          <a:p>
            <a:pPr algn="ctr">
              <a:buFontTx/>
              <a:buNone/>
            </a:pPr>
            <a:r>
              <a:rPr lang="zh-CN" altLang="en-US" sz="4400" b="1" i="1" dirty="0" smtClean="0">
                <a:ea typeface="黑体" panose="02010609060101010101" pitchFamily="49" charset="-122"/>
              </a:rPr>
              <a:t>谢谢大家！</a:t>
            </a:r>
          </a:p>
        </p:txBody>
      </p:sp>
    </p:spTree>
    <p:extLst>
      <p:ext uri="{BB962C8B-B14F-4D97-AF65-F5344CB8AC3E}">
        <p14:creationId xmlns:p14="http://schemas.microsoft.com/office/powerpoint/2010/main" val="888053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灯片编号占位符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C8A0FBF-9FDC-4BA0-A914-964875671A01}" type="slidenum">
              <a:rPr lang="en-US" altLang="zh-CN"/>
              <a:pPr eaLnBrk="1" hangingPunct="1"/>
              <a:t>2</a:t>
            </a:fld>
            <a:endParaRPr lang="en-US" altLang="zh-CN"/>
          </a:p>
        </p:txBody>
      </p:sp>
      <p:sp>
        <p:nvSpPr>
          <p:cNvPr id="3075" name="TextBox 2"/>
          <p:cNvSpPr txBox="1">
            <a:spLocks noChangeArrowheads="1"/>
          </p:cNvSpPr>
          <p:nvPr/>
        </p:nvSpPr>
        <p:spPr bwMode="auto">
          <a:xfrm>
            <a:off x="0" y="195149"/>
            <a:ext cx="9144000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defPPr>
              <a:defRPr lang="zh-CN"/>
            </a:defPPr>
            <a:lvl1pPr algn="ctr" eaLnBrk="0" hangingPunct="0">
              <a:buFontTx/>
              <a:buNone/>
              <a:defRPr sz="45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/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/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/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/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9pPr>
          </a:lstStyle>
          <a:p>
            <a:r>
              <a:rPr lang="zh-CN" altLang="en-US" dirty="0"/>
              <a:t>培训提纲</a:t>
            </a:r>
          </a:p>
        </p:txBody>
      </p:sp>
      <p:grpSp>
        <p:nvGrpSpPr>
          <p:cNvPr id="5" name="组合 71"/>
          <p:cNvGrpSpPr>
            <a:grpSpLocks/>
          </p:cNvGrpSpPr>
          <p:nvPr/>
        </p:nvGrpSpPr>
        <p:grpSpPr bwMode="auto">
          <a:xfrm>
            <a:off x="1903413" y="3601318"/>
            <a:ext cx="5329237" cy="542925"/>
            <a:chOff x="0" y="0"/>
            <a:chExt cx="5946134" cy="544513"/>
          </a:xfrm>
        </p:grpSpPr>
        <p:grpSp>
          <p:nvGrpSpPr>
            <p:cNvPr id="6" name="Group 55"/>
            <p:cNvGrpSpPr>
              <a:grpSpLocks/>
            </p:cNvGrpSpPr>
            <p:nvPr/>
          </p:nvGrpSpPr>
          <p:grpSpPr bwMode="auto">
            <a:xfrm>
              <a:off x="0" y="0"/>
              <a:ext cx="733425" cy="544513"/>
              <a:chOff x="0" y="0"/>
              <a:chExt cx="1549" cy="1351"/>
            </a:xfrm>
          </p:grpSpPr>
          <p:sp>
            <p:nvSpPr>
              <p:cNvPr id="10" name="AutoShape 56"/>
              <p:cNvSpPr>
                <a:spLocks noChangeArrowheads="1"/>
              </p:cNvSpPr>
              <p:nvPr/>
            </p:nvSpPr>
            <p:spPr bwMode="auto">
              <a:xfrm>
                <a:off x="13" y="23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aseline="-25000">
                  <a:latin typeface="Calibri" panose="020F0502020204030204" pitchFamily="34" charset="0"/>
                </a:endParaRPr>
              </a:p>
            </p:txBody>
          </p:sp>
          <p:sp>
            <p:nvSpPr>
              <p:cNvPr id="11" name="AutoShape 5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499">
                    <a:srgbClr val="E6E6E6"/>
                  </a:gs>
                  <a:gs pos="65999">
                    <a:srgbClr val="7D8496"/>
                  </a:gs>
                  <a:gs pos="73499">
                    <a:srgbClr val="E6E6E6"/>
                  </a:gs>
                  <a:gs pos="92499">
                    <a:srgbClr val="7D8496"/>
                  </a:gs>
                  <a:gs pos="100000">
                    <a:srgbClr val="E6E6E6"/>
                  </a:gs>
                </a:gsLst>
                <a:lin ang="189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aseline="-25000">
                  <a:latin typeface="Calibri" panose="020F0502020204030204" pitchFamily="34" charset="0"/>
                </a:endParaRPr>
              </a:p>
            </p:txBody>
          </p:sp>
          <p:sp>
            <p:nvSpPr>
              <p:cNvPr id="12" name="AutoShape 58"/>
              <p:cNvSpPr>
                <a:spLocks noChangeArrowheads="1"/>
              </p:cNvSpPr>
              <p:nvPr/>
            </p:nvSpPr>
            <p:spPr bwMode="auto">
              <a:xfrm>
                <a:off x="91" y="83"/>
                <a:ext cx="1348" cy="1166"/>
              </a:xfrm>
              <a:prstGeom prst="hexagon">
                <a:avLst>
                  <a:gd name="adj" fmla="val 28892"/>
                  <a:gd name="vf" fmla="val 115470"/>
                </a:avLst>
              </a:prstGeom>
              <a:gradFill rotWithShape="1">
                <a:gsLst>
                  <a:gs pos="0">
                    <a:srgbClr val="0000CC"/>
                  </a:gs>
                  <a:gs pos="100000">
                    <a:srgbClr val="6699FF"/>
                  </a:gs>
                </a:gsLst>
                <a:lin ang="189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aseline="-25000"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7" name="Text Box 60"/>
            <p:cNvSpPr>
              <a:spLocks noChangeArrowheads="1"/>
            </p:cNvSpPr>
            <p:nvPr/>
          </p:nvSpPr>
          <p:spPr bwMode="auto">
            <a:xfrm>
              <a:off x="792162" y="0"/>
              <a:ext cx="4070350" cy="461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chemeClr val="accent2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黑体" panose="02010609060101010101" pitchFamily="49" charset="-122"/>
                </a:rPr>
                <a:t> </a:t>
              </a:r>
              <a:endParaRPr lang="zh-CN" altLang="en-US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endParaRPr>
            </a:p>
          </p:txBody>
        </p:sp>
        <p:sp>
          <p:nvSpPr>
            <p:cNvPr id="8" name="Text Box 61"/>
            <p:cNvSpPr>
              <a:spLocks noChangeArrowheads="1"/>
            </p:cNvSpPr>
            <p:nvPr/>
          </p:nvSpPr>
          <p:spPr bwMode="auto">
            <a:xfrm>
              <a:off x="182562" y="24289"/>
              <a:ext cx="35401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olidFill>
                    <a:schemeClr val="bg1"/>
                  </a:solidFill>
                  <a:latin typeface="方正大黑简体" pitchFamily="2" charset="-122"/>
                  <a:ea typeface="方正大黑简体" pitchFamily="2" charset="-122"/>
                  <a:sym typeface="方正大黑简体" pitchFamily="2" charset="-122"/>
                </a:rPr>
                <a:t>3</a:t>
              </a:r>
              <a:endParaRPr lang="zh-CN" altLang="en-US" sz="1800"/>
            </a:p>
          </p:txBody>
        </p:sp>
        <p:sp>
          <p:nvSpPr>
            <p:cNvPr id="9" name="Line 59"/>
            <p:cNvSpPr>
              <a:spLocks noChangeShapeType="1"/>
            </p:cNvSpPr>
            <p:nvPr/>
          </p:nvSpPr>
          <p:spPr bwMode="auto">
            <a:xfrm flipV="1">
              <a:off x="574637" y="497736"/>
              <a:ext cx="5371497" cy="708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3" name="组合 65"/>
          <p:cNvGrpSpPr>
            <a:grpSpLocks/>
          </p:cNvGrpSpPr>
          <p:nvPr/>
        </p:nvGrpSpPr>
        <p:grpSpPr bwMode="auto">
          <a:xfrm>
            <a:off x="1909763" y="4651350"/>
            <a:ext cx="5322887" cy="577850"/>
            <a:chOff x="0" y="0"/>
            <a:chExt cx="5963572" cy="579437"/>
          </a:xfrm>
        </p:grpSpPr>
        <p:sp>
          <p:nvSpPr>
            <p:cNvPr id="14" name="Rectangle 33"/>
            <p:cNvSpPr>
              <a:spLocks noChangeArrowheads="1"/>
            </p:cNvSpPr>
            <p:nvPr/>
          </p:nvSpPr>
          <p:spPr bwMode="auto">
            <a:xfrm>
              <a:off x="930275" y="0"/>
              <a:ext cx="184731" cy="4616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zh-CN" sz="18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endParaRPr>
            </a:p>
          </p:txBody>
        </p:sp>
        <p:grpSp>
          <p:nvGrpSpPr>
            <p:cNvPr id="15" name="Group 55"/>
            <p:cNvGrpSpPr>
              <a:grpSpLocks/>
            </p:cNvGrpSpPr>
            <p:nvPr/>
          </p:nvGrpSpPr>
          <p:grpSpPr bwMode="auto">
            <a:xfrm>
              <a:off x="0" y="34925"/>
              <a:ext cx="733425" cy="544512"/>
              <a:chOff x="0" y="0"/>
              <a:chExt cx="1549" cy="1351"/>
            </a:xfrm>
          </p:grpSpPr>
          <p:sp>
            <p:nvSpPr>
              <p:cNvPr id="19" name="AutoShape 56"/>
              <p:cNvSpPr>
                <a:spLocks noChangeArrowheads="1"/>
              </p:cNvSpPr>
              <p:nvPr/>
            </p:nvSpPr>
            <p:spPr bwMode="auto">
              <a:xfrm>
                <a:off x="13" y="23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aseline="-25000">
                  <a:latin typeface="Calibri" panose="020F0502020204030204" pitchFamily="34" charset="0"/>
                </a:endParaRPr>
              </a:p>
            </p:txBody>
          </p:sp>
          <p:sp>
            <p:nvSpPr>
              <p:cNvPr id="20" name="AutoShape 5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499">
                    <a:srgbClr val="E6E6E6"/>
                  </a:gs>
                  <a:gs pos="65999">
                    <a:srgbClr val="7D8496"/>
                  </a:gs>
                  <a:gs pos="73499">
                    <a:srgbClr val="E6E6E6"/>
                  </a:gs>
                  <a:gs pos="92499">
                    <a:srgbClr val="7D8496"/>
                  </a:gs>
                  <a:gs pos="100000">
                    <a:srgbClr val="E6E6E6"/>
                  </a:gs>
                </a:gsLst>
                <a:lin ang="189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aseline="-25000">
                  <a:latin typeface="Calibri" panose="020F0502020204030204" pitchFamily="34" charset="0"/>
                </a:endParaRPr>
              </a:p>
            </p:txBody>
          </p:sp>
          <p:sp>
            <p:nvSpPr>
              <p:cNvPr id="21" name="AutoShape 58"/>
              <p:cNvSpPr>
                <a:spLocks noChangeArrowheads="1"/>
              </p:cNvSpPr>
              <p:nvPr/>
            </p:nvSpPr>
            <p:spPr bwMode="auto">
              <a:xfrm>
                <a:off x="91" y="83"/>
                <a:ext cx="1348" cy="1166"/>
              </a:xfrm>
              <a:prstGeom prst="hexagon">
                <a:avLst>
                  <a:gd name="adj" fmla="val 28892"/>
                  <a:gd name="vf" fmla="val 115470"/>
                </a:avLst>
              </a:prstGeom>
              <a:gradFill rotWithShape="1">
                <a:gsLst>
                  <a:gs pos="0">
                    <a:srgbClr val="0000CC"/>
                  </a:gs>
                  <a:gs pos="100000">
                    <a:srgbClr val="6699FF"/>
                  </a:gs>
                </a:gsLst>
                <a:lin ang="189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aseline="-25000"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16" name="Line 75"/>
            <p:cNvSpPr>
              <a:spLocks noChangeShapeType="1"/>
            </p:cNvSpPr>
            <p:nvPr/>
          </p:nvSpPr>
          <p:spPr bwMode="auto">
            <a:xfrm>
              <a:off x="588962" y="533707"/>
              <a:ext cx="5374610" cy="461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Text Box 76"/>
            <p:cNvSpPr>
              <a:spLocks noChangeArrowheads="1"/>
            </p:cNvSpPr>
            <p:nvPr/>
          </p:nvSpPr>
          <p:spPr bwMode="auto">
            <a:xfrm>
              <a:off x="1319212" y="11112"/>
              <a:ext cx="1841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zh-CN" sz="2400" b="1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  <a:sym typeface="方正大黑简体" pitchFamily="2" charset="-122"/>
              </a:endParaRPr>
            </a:p>
          </p:txBody>
        </p:sp>
        <p:sp>
          <p:nvSpPr>
            <p:cNvPr id="18" name="Text Box 77"/>
            <p:cNvSpPr>
              <a:spLocks noChangeArrowheads="1"/>
            </p:cNvSpPr>
            <p:nvPr/>
          </p:nvSpPr>
          <p:spPr bwMode="auto">
            <a:xfrm>
              <a:off x="174889" y="75252"/>
              <a:ext cx="37571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olidFill>
                    <a:schemeClr val="bg1"/>
                  </a:solidFill>
                  <a:latin typeface="方正大黑简体" pitchFamily="2" charset="-122"/>
                  <a:ea typeface="方正大黑简体" pitchFamily="2" charset="-122"/>
                  <a:sym typeface="方正大黑简体" pitchFamily="2" charset="-122"/>
                </a:rPr>
                <a:t>4</a:t>
              </a:r>
              <a:endParaRPr lang="zh-CN" altLang="en-US" sz="1800"/>
            </a:p>
          </p:txBody>
        </p:sp>
      </p:grpSp>
      <p:grpSp>
        <p:nvGrpSpPr>
          <p:cNvPr id="22" name="Group 55"/>
          <p:cNvGrpSpPr>
            <a:grpSpLocks/>
          </p:cNvGrpSpPr>
          <p:nvPr/>
        </p:nvGrpSpPr>
        <p:grpSpPr bwMode="auto">
          <a:xfrm>
            <a:off x="1903413" y="1412875"/>
            <a:ext cx="655637" cy="544513"/>
            <a:chOff x="0" y="0"/>
            <a:chExt cx="1549" cy="1351"/>
          </a:xfrm>
        </p:grpSpPr>
        <p:sp>
          <p:nvSpPr>
            <p:cNvPr id="23" name="AutoShape 56"/>
            <p:cNvSpPr>
              <a:spLocks noChangeArrowheads="1"/>
            </p:cNvSpPr>
            <p:nvPr/>
          </p:nvSpPr>
          <p:spPr bwMode="auto">
            <a:xfrm>
              <a:off x="13" y="23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aseline="-25000">
                <a:latin typeface="Calibri" panose="020F0502020204030204" pitchFamily="34" charset="0"/>
              </a:endParaRPr>
            </a:p>
          </p:txBody>
        </p:sp>
        <p:sp>
          <p:nvSpPr>
            <p:cNvPr id="24" name="AutoShape 57"/>
            <p:cNvSpPr>
              <a:spLocks noChangeArrowheads="1"/>
            </p:cNvSpPr>
            <p:nvPr/>
          </p:nvSpPr>
          <p:spPr bwMode="auto">
            <a:xfrm>
              <a:off x="0" y="0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499">
                  <a:srgbClr val="E6E6E6"/>
                </a:gs>
                <a:gs pos="65999">
                  <a:srgbClr val="7D8496"/>
                </a:gs>
                <a:gs pos="73499">
                  <a:srgbClr val="E6E6E6"/>
                </a:gs>
                <a:gs pos="92499">
                  <a:srgbClr val="7D8496"/>
                </a:gs>
                <a:gs pos="100000">
                  <a:srgbClr val="E6E6E6"/>
                </a:gs>
              </a:gsLst>
              <a:lin ang="189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aseline="-25000">
                <a:latin typeface="Calibri" panose="020F0502020204030204" pitchFamily="34" charset="0"/>
              </a:endParaRPr>
            </a:p>
          </p:txBody>
        </p:sp>
        <p:sp>
          <p:nvSpPr>
            <p:cNvPr id="25" name="AutoShape 58"/>
            <p:cNvSpPr>
              <a:spLocks noChangeArrowheads="1"/>
            </p:cNvSpPr>
            <p:nvPr/>
          </p:nvSpPr>
          <p:spPr bwMode="auto">
            <a:xfrm>
              <a:off x="91" y="83"/>
              <a:ext cx="1348" cy="1166"/>
            </a:xfrm>
            <a:prstGeom prst="hexagon">
              <a:avLst>
                <a:gd name="adj" fmla="val 28892"/>
                <a:gd name="vf" fmla="val 115470"/>
              </a:avLst>
            </a:prstGeom>
            <a:gradFill rotWithShape="1">
              <a:gsLst>
                <a:gs pos="0">
                  <a:srgbClr val="0000CC"/>
                </a:gs>
                <a:gs pos="100000">
                  <a:srgbClr val="6699FF"/>
                </a:gs>
              </a:gsLst>
              <a:lin ang="189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aseline="-25000">
                <a:latin typeface="Calibri" panose="020F0502020204030204" pitchFamily="34" charset="0"/>
              </a:endParaRPr>
            </a:p>
          </p:txBody>
        </p:sp>
      </p:grpSp>
      <p:sp>
        <p:nvSpPr>
          <p:cNvPr id="26" name="Line 59"/>
          <p:cNvSpPr>
            <a:spLocks noChangeShapeType="1"/>
          </p:cNvSpPr>
          <p:nvPr/>
        </p:nvSpPr>
        <p:spPr bwMode="auto">
          <a:xfrm>
            <a:off x="2427288" y="1938338"/>
            <a:ext cx="4805362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Text Box 60"/>
          <p:cNvSpPr>
            <a:spLocks noChangeArrowheads="1"/>
          </p:cNvSpPr>
          <p:nvPr/>
        </p:nvSpPr>
        <p:spPr bwMode="auto">
          <a:xfrm>
            <a:off x="2616200" y="1339850"/>
            <a:ext cx="37306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 </a:t>
            </a:r>
            <a:r>
              <a:rPr lang="zh-CN" altLang="en-US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检测工作流程概述</a:t>
            </a:r>
            <a:endParaRPr lang="zh-CN" altLang="en-US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  <p:sp>
        <p:nvSpPr>
          <p:cNvPr id="28" name="Text Box 61"/>
          <p:cNvSpPr>
            <a:spLocks noChangeArrowheads="1"/>
          </p:cNvSpPr>
          <p:nvPr/>
        </p:nvSpPr>
        <p:spPr bwMode="auto">
          <a:xfrm>
            <a:off x="2062163" y="1450975"/>
            <a:ext cx="317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  <a:sym typeface="方正大黑简体" pitchFamily="2" charset="-122"/>
              </a:rPr>
              <a:t>1</a:t>
            </a:r>
            <a:endParaRPr lang="zh-CN" altLang="en-US" sz="1800"/>
          </a:p>
        </p:txBody>
      </p:sp>
      <p:sp>
        <p:nvSpPr>
          <p:cNvPr id="29" name="Line 51"/>
          <p:cNvSpPr>
            <a:spLocks noChangeShapeType="1"/>
          </p:cNvSpPr>
          <p:nvPr/>
        </p:nvSpPr>
        <p:spPr bwMode="auto">
          <a:xfrm>
            <a:off x="2447925" y="3046586"/>
            <a:ext cx="4784725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Text Box 52"/>
          <p:cNvSpPr>
            <a:spLocks noChangeArrowheads="1"/>
          </p:cNvSpPr>
          <p:nvPr/>
        </p:nvSpPr>
        <p:spPr bwMode="auto">
          <a:xfrm>
            <a:off x="2593975" y="2433811"/>
            <a:ext cx="3846513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 </a:t>
            </a:r>
            <a:r>
              <a:rPr lang="zh-CN" altLang="en-US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现场试验流程</a:t>
            </a:r>
            <a:endParaRPr lang="zh-CN" altLang="en-US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  <p:sp>
        <p:nvSpPr>
          <p:cNvPr id="31" name="Text Box 53"/>
          <p:cNvSpPr>
            <a:spLocks noChangeArrowheads="1"/>
          </p:cNvSpPr>
          <p:nvPr/>
        </p:nvSpPr>
        <p:spPr bwMode="auto">
          <a:xfrm>
            <a:off x="2058988" y="2544936"/>
            <a:ext cx="315912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  <a:sym typeface="方正大黑简体" pitchFamily="2" charset="-122"/>
              </a:rPr>
              <a:t>2</a:t>
            </a:r>
            <a:endParaRPr lang="zh-CN" altLang="en-US" sz="1800"/>
          </a:p>
        </p:txBody>
      </p:sp>
      <p:sp>
        <p:nvSpPr>
          <p:cNvPr id="32" name="矩形 56"/>
          <p:cNvSpPr>
            <a:spLocks noChangeArrowheads="1"/>
          </p:cNvSpPr>
          <p:nvPr/>
        </p:nvSpPr>
        <p:spPr bwMode="auto">
          <a:xfrm>
            <a:off x="2833688" y="3512418"/>
            <a:ext cx="36068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报告流程</a:t>
            </a:r>
            <a:endParaRPr lang="zh-CN" altLang="en-US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  <p:sp>
        <p:nvSpPr>
          <p:cNvPr id="33" name="矩形 59"/>
          <p:cNvSpPr>
            <a:spLocks noChangeArrowheads="1"/>
          </p:cNvSpPr>
          <p:nvPr/>
        </p:nvSpPr>
        <p:spPr bwMode="auto">
          <a:xfrm>
            <a:off x="2836863" y="4594200"/>
            <a:ext cx="3509962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报告审批流程</a:t>
            </a:r>
          </a:p>
        </p:txBody>
      </p:sp>
      <p:grpSp>
        <p:nvGrpSpPr>
          <p:cNvPr id="34" name="Group 55"/>
          <p:cNvGrpSpPr>
            <a:grpSpLocks/>
          </p:cNvGrpSpPr>
          <p:nvPr/>
        </p:nvGrpSpPr>
        <p:grpSpPr bwMode="auto">
          <a:xfrm>
            <a:off x="1889125" y="2503661"/>
            <a:ext cx="657225" cy="544513"/>
            <a:chOff x="0" y="0"/>
            <a:chExt cx="1549" cy="1351"/>
          </a:xfrm>
        </p:grpSpPr>
        <p:sp>
          <p:nvSpPr>
            <p:cNvPr id="35" name="AutoShape 56"/>
            <p:cNvSpPr>
              <a:spLocks noChangeArrowheads="1"/>
            </p:cNvSpPr>
            <p:nvPr/>
          </p:nvSpPr>
          <p:spPr bwMode="auto">
            <a:xfrm>
              <a:off x="13" y="23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aseline="-25000">
                <a:latin typeface="Calibri" panose="020F0502020204030204" pitchFamily="34" charset="0"/>
              </a:endParaRPr>
            </a:p>
          </p:txBody>
        </p:sp>
        <p:sp>
          <p:nvSpPr>
            <p:cNvPr id="36" name="AutoShape 57"/>
            <p:cNvSpPr>
              <a:spLocks noChangeArrowheads="1"/>
            </p:cNvSpPr>
            <p:nvPr/>
          </p:nvSpPr>
          <p:spPr bwMode="auto">
            <a:xfrm>
              <a:off x="0" y="0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499">
                  <a:srgbClr val="E6E6E6"/>
                </a:gs>
                <a:gs pos="65999">
                  <a:srgbClr val="7D8496"/>
                </a:gs>
                <a:gs pos="73499">
                  <a:srgbClr val="E6E6E6"/>
                </a:gs>
                <a:gs pos="92499">
                  <a:srgbClr val="7D8496"/>
                </a:gs>
                <a:gs pos="100000">
                  <a:srgbClr val="E6E6E6"/>
                </a:gs>
              </a:gsLst>
              <a:lin ang="189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aseline="-25000">
                <a:latin typeface="Calibri" panose="020F0502020204030204" pitchFamily="34" charset="0"/>
              </a:endParaRPr>
            </a:p>
          </p:txBody>
        </p:sp>
        <p:sp>
          <p:nvSpPr>
            <p:cNvPr id="37" name="AutoShape 58"/>
            <p:cNvSpPr>
              <a:spLocks noChangeArrowheads="1"/>
            </p:cNvSpPr>
            <p:nvPr/>
          </p:nvSpPr>
          <p:spPr bwMode="auto">
            <a:xfrm>
              <a:off x="91" y="83"/>
              <a:ext cx="1348" cy="1166"/>
            </a:xfrm>
            <a:prstGeom prst="hexagon">
              <a:avLst>
                <a:gd name="adj" fmla="val 28892"/>
                <a:gd name="vf" fmla="val 115470"/>
              </a:avLst>
            </a:prstGeom>
            <a:gradFill rotWithShape="1">
              <a:gsLst>
                <a:gs pos="0">
                  <a:srgbClr val="0000CC"/>
                </a:gs>
                <a:gs pos="100000">
                  <a:srgbClr val="6699FF"/>
                </a:gs>
              </a:gsLst>
              <a:lin ang="189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aseline="-25000">
                <a:latin typeface="Calibri" panose="020F0502020204030204" pitchFamily="34" charset="0"/>
              </a:endParaRPr>
            </a:p>
          </p:txBody>
        </p:sp>
      </p:grpSp>
      <p:sp>
        <p:nvSpPr>
          <p:cNvPr id="38" name="Text Box 61"/>
          <p:cNvSpPr>
            <a:spLocks noChangeArrowheads="1"/>
          </p:cNvSpPr>
          <p:nvPr/>
        </p:nvSpPr>
        <p:spPr bwMode="auto">
          <a:xfrm>
            <a:off x="2051050" y="2540174"/>
            <a:ext cx="33972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  <a:sym typeface="方正大黑简体" pitchFamily="2" charset="-122"/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96975"/>
            <a:ext cx="8229600" cy="511175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zh-CN" altLang="en-US" sz="2000" dirty="0" smtClean="0">
                <a:latin typeface="黑体" pitchFamily="49" charset="-122"/>
                <a:ea typeface="黑体" pitchFamily="49" charset="-122"/>
                <a:cs typeface="+mn-cs"/>
              </a:rPr>
              <a:t>体系运行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对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  <a:cs typeface="+mn-cs"/>
              </a:rPr>
              <a:t>EMC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  <a:cs typeface="+mn-cs"/>
              </a:rPr>
              <a:t>实验室检测工作规范性要求：</a:t>
            </a:r>
            <a:endParaRPr lang="en-US" altLang="zh-CN" sz="2000" dirty="0" smtClean="0">
              <a:latin typeface="黑体" pitchFamily="49" charset="-122"/>
              <a:ea typeface="黑体" pitchFamily="49" charset="-122"/>
              <a:cs typeface="+mn-cs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zh-CN" sz="2000" dirty="0" smtClean="0">
                <a:hlinkClick r:id="rId2" action="ppaction://hlinkfile"/>
              </a:rPr>
              <a:t>ISO17025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《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检测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  <a:cs typeface="+mn-cs"/>
              </a:rPr>
              <a:t>和校准实验室认可规则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  <a:cs typeface="+mn-cs"/>
              </a:rPr>
              <a:t>》</a:t>
            </a:r>
          </a:p>
          <a:p>
            <a:pPr marL="0" indent="0" eaLnBrk="1" hangingPunct="1">
              <a:lnSpc>
                <a:spcPct val="150000"/>
              </a:lnSpc>
              <a:buNone/>
              <a:defRPr/>
            </a:pP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   对记录、人员、方法、设备、样品、环境要求、质量控制、结果报告等环节进行了规定。</a:t>
            </a:r>
            <a:endParaRPr lang="en-US" altLang="zh-CN" sz="2000" dirty="0" smtClean="0">
              <a:latin typeface="黑体" pitchFamily="49" charset="-122"/>
              <a:ea typeface="黑体" pitchFamily="49" charset="-122"/>
              <a:cs typeface="+mn-cs"/>
            </a:endParaRPr>
          </a:p>
          <a:p>
            <a:r>
              <a:rPr lang="en-US" altLang="zh-CN" sz="2000" dirty="0">
                <a:hlinkClick r:id="rId3" action="ppaction://hlinkfile"/>
              </a:rPr>
              <a:t>CNAS </a:t>
            </a:r>
            <a:r>
              <a:rPr lang="en-US" altLang="zh-CN" sz="2000" dirty="0" smtClean="0">
                <a:hlinkClick r:id="rId3" action="ppaction://hlinkfile"/>
              </a:rPr>
              <a:t>CL16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《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检测和校准实验室能力认可准则在电磁兼容检测领域的应用说明 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》</a:t>
            </a:r>
          </a:p>
          <a:p>
            <a:pPr marL="0" indent="0">
              <a:buNone/>
            </a:pP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   对人员、环境、设备、结果报告等更为详细的规定。</a:t>
            </a:r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2000" dirty="0">
                <a:hlinkClick r:id="rId4" action="ppaction://hlinkfile"/>
              </a:rPr>
              <a:t>CNAS </a:t>
            </a:r>
            <a:r>
              <a:rPr lang="en-US" altLang="zh-CN" sz="2000" dirty="0" smtClean="0">
                <a:hlinkClick r:id="rId4" action="ppaction://hlinkfile"/>
              </a:rPr>
              <a:t>CL13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《</a:t>
            </a:r>
            <a:r>
              <a:rPr lang="zh-CN" altLang="en-US" sz="2000" dirty="0" smtClean="0"/>
              <a:t> </a:t>
            </a:r>
            <a:r>
              <a:rPr lang="zh-CN" altLang="en-US" sz="2000" dirty="0"/>
              <a:t>检测和校准实验室能力认可</a:t>
            </a:r>
            <a:r>
              <a:rPr lang="zh-CN" altLang="en-US" sz="2000" dirty="0" smtClean="0"/>
              <a:t>准则在</a:t>
            </a:r>
            <a:r>
              <a:rPr lang="zh-CN" altLang="en-US" sz="2000" dirty="0"/>
              <a:t>汽车和摩托车检测领域的应用</a:t>
            </a:r>
            <a:r>
              <a:rPr lang="zh-CN" altLang="en-US" sz="2000" dirty="0" smtClean="0"/>
              <a:t>说明</a:t>
            </a:r>
            <a:r>
              <a:rPr lang="en-US" altLang="zh-CN" sz="2000" dirty="0" smtClean="0"/>
              <a:t>》</a:t>
            </a:r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</a:t>
            </a:r>
            <a:r>
              <a:rPr lang="zh-CN" altLang="en-US" sz="2000" dirty="0" smtClean="0"/>
              <a:t>对</a:t>
            </a:r>
            <a:r>
              <a:rPr lang="en-US" altLang="zh-CN" sz="2000" dirty="0" smtClean="0"/>
              <a:t>EMC</a:t>
            </a:r>
            <a:r>
              <a:rPr lang="zh-CN" altLang="en-US" sz="2000" dirty="0" smtClean="0"/>
              <a:t>从业人员的培训特别规定。</a:t>
            </a:r>
            <a:endParaRPr lang="en-US" altLang="zh-CN" sz="2000" dirty="0" smtClean="0"/>
          </a:p>
          <a:p>
            <a:pPr>
              <a:buFont typeface="Arial" pitchFamily="34" charset="0"/>
              <a:buChar char="•"/>
            </a:pPr>
            <a:r>
              <a:rPr lang="en-US" altLang="zh-CN" sz="2000" dirty="0" smtClean="0">
                <a:hlinkClick r:id="rId5" action="ppaction://hlinkfile"/>
              </a:rPr>
              <a:t>CNAS-GL07</a:t>
            </a:r>
            <a:r>
              <a:rPr lang="en-US" altLang="zh-CN" sz="2000" dirty="0" smtClean="0"/>
              <a:t>《</a:t>
            </a:r>
            <a:r>
              <a:rPr lang="zh-CN" altLang="en-US" sz="2000" dirty="0" smtClean="0"/>
              <a:t>电磁干扰</a:t>
            </a:r>
            <a:r>
              <a:rPr lang="zh-CN" altLang="en-US" sz="2000" dirty="0"/>
              <a:t>测量中不确定度的评定</a:t>
            </a:r>
            <a:r>
              <a:rPr lang="zh-CN" altLang="en-US" sz="2000" dirty="0" smtClean="0"/>
              <a:t>指南</a:t>
            </a:r>
            <a:r>
              <a:rPr lang="en-US" altLang="zh-CN" sz="2000" dirty="0" smtClean="0"/>
              <a:t>》</a:t>
            </a:r>
          </a:p>
          <a:p>
            <a:pPr marL="0" indent="0">
              <a:buNone/>
            </a:pP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   </a:t>
            </a:r>
            <a:r>
              <a:rPr lang="zh-CN" altLang="en-US" sz="2000" dirty="0"/>
              <a:t>对</a:t>
            </a:r>
            <a:r>
              <a:rPr lang="en-US" altLang="zh-CN" sz="2000" dirty="0"/>
              <a:t>EMC</a:t>
            </a:r>
            <a:r>
              <a:rPr lang="zh-CN" altLang="en-US" sz="2000" dirty="0"/>
              <a:t>测量过程中的不确定度</a:t>
            </a:r>
            <a:r>
              <a:rPr lang="zh-CN" altLang="en-US" sz="2000" dirty="0" smtClean="0"/>
              <a:t>评定评定进行了规范</a:t>
            </a:r>
            <a:endParaRPr lang="en-US" altLang="zh-CN" sz="2000" dirty="0"/>
          </a:p>
          <a:p>
            <a:pPr eaLnBrk="1" hangingPunct="1">
              <a:lnSpc>
                <a:spcPct val="150000"/>
              </a:lnSpc>
              <a:buFont typeface="Wingdings" pitchFamily="2" charset="2"/>
              <a:buChar char="Ø"/>
              <a:defRPr/>
            </a:pPr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Ø"/>
              <a:defRPr/>
            </a:pPr>
            <a:endParaRPr lang="en-US" altLang="zh-CN" sz="2000" dirty="0" smtClean="0">
              <a:latin typeface="黑体" pitchFamily="49" charset="-122"/>
              <a:ea typeface="黑体" pitchFamily="49" charset="-122"/>
              <a:cs typeface="+mn-cs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Ø"/>
              <a:defRPr/>
            </a:pPr>
            <a:endParaRPr lang="en-US" altLang="zh-CN" sz="2000" dirty="0">
              <a:latin typeface="黑体" pitchFamily="49" charset="-122"/>
              <a:ea typeface="黑体" pitchFamily="49" charset="-122"/>
            </a:endParaRPr>
          </a:p>
          <a:p>
            <a:pPr marL="0" indent="0" eaLnBrk="1" hangingPunct="1">
              <a:lnSpc>
                <a:spcPct val="150000"/>
              </a:lnSpc>
              <a:buNone/>
              <a:defRPr/>
            </a:pPr>
            <a:endParaRPr lang="en-US" altLang="zh-CN" sz="2000" dirty="0" smtClean="0">
              <a:latin typeface="黑体" pitchFamily="49" charset="-122"/>
              <a:ea typeface="黑体" pitchFamily="49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" y="333375"/>
            <a:ext cx="9055100" cy="566738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r>
              <a:rPr lang="zh-CN" altLang="en-US" sz="2800" kern="1200" dirty="0" smtClean="0">
                <a:solidFill>
                  <a:schemeClr val="tx1"/>
                </a:solidFill>
                <a:latin typeface="Calibri" pitchFamily="34" charset="0"/>
                <a:ea typeface="黑体" pitchFamily="49" charset="-122"/>
                <a:cs typeface="+mn-cs"/>
              </a:rPr>
              <a:t>一、</a:t>
            </a:r>
            <a:r>
              <a:rPr lang="zh-CN" altLang="en-US" sz="28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检测工作流程概述</a:t>
            </a:r>
            <a:endParaRPr lang="zh-CN" altLang="en-US" sz="2800" kern="1200" dirty="0" smtClean="0">
              <a:solidFill>
                <a:schemeClr val="tx1"/>
              </a:solidFill>
              <a:latin typeface="Calibri" pitchFamily="34" charset="0"/>
              <a:ea typeface="黑体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443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96975"/>
            <a:ext cx="8229600" cy="511175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中心对各部室检测工作的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  <a:cs typeface="+mn-cs"/>
              </a:rPr>
              <a:t>要求：</a:t>
            </a:r>
            <a:endParaRPr lang="en-US" altLang="zh-CN" sz="2000" dirty="0" smtClean="0">
              <a:latin typeface="黑体" pitchFamily="49" charset="-122"/>
              <a:ea typeface="黑体" pitchFamily="49" charset="-122"/>
              <a:cs typeface="+mn-cs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zh-CN" sz="2000" dirty="0" smtClean="0">
                <a:latin typeface="黑体" pitchFamily="49" charset="-122"/>
                <a:ea typeface="黑体" pitchFamily="49" charset="-122"/>
                <a:hlinkClick r:id="rId2" action="ppaction://hlinkfile"/>
              </a:rPr>
              <a:t>《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  <a:hlinkClick r:id="rId2" action="ppaction://hlinkfile"/>
              </a:rPr>
              <a:t>检测中心检测工作质量过程控制管理办法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  <a:hlinkClick r:id="rId2" action="ppaction://hlinkfile"/>
              </a:rPr>
              <a:t>CAERI_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  <a:hlinkClick r:id="rId2" action="ppaction://hlinkfile"/>
              </a:rPr>
              <a:t>检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  <a:hlinkClick r:id="rId2" action="ppaction://hlinkfile"/>
              </a:rPr>
              <a:t>-2016-07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  <a:hlinkClick r:id="rId2" action="ppaction://hlinkfile"/>
              </a:rPr>
              <a:t>》</a:t>
            </a:r>
            <a:endParaRPr lang="en-US" altLang="zh-CN" sz="2000" dirty="0" smtClean="0">
              <a:latin typeface="黑体" pitchFamily="49" charset="-122"/>
              <a:ea typeface="黑体" pitchFamily="49" charset="-122"/>
              <a:cs typeface="+mn-cs"/>
            </a:endParaRPr>
          </a:p>
          <a:p>
            <a:pPr marL="0" indent="0">
              <a:buNone/>
            </a:pP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   对人员、</a:t>
            </a:r>
            <a:r>
              <a:rPr lang="zh-CN" altLang="en-US" sz="2000" dirty="0"/>
              <a:t>设备</a:t>
            </a:r>
            <a:r>
              <a:rPr lang="zh-CN" altLang="en-US" sz="2000" dirty="0" smtClean="0"/>
              <a:t>仪器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、样品、</a:t>
            </a:r>
            <a:r>
              <a:rPr lang="zh-CN" altLang="en-US" sz="2000" dirty="0"/>
              <a:t>检测</a:t>
            </a:r>
            <a:r>
              <a:rPr lang="zh-CN" altLang="en-US" sz="2000" dirty="0" smtClean="0"/>
              <a:t>过程</a:t>
            </a:r>
            <a:r>
              <a:rPr lang="zh-CN" altLang="en-US" sz="2000" dirty="0"/>
              <a:t>及</a:t>
            </a:r>
            <a:r>
              <a:rPr lang="zh-CN" altLang="en-US" sz="2000" dirty="0" smtClean="0"/>
              <a:t>结果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等环节进行了规定。</a:t>
            </a:r>
            <a:endParaRPr lang="en-US" altLang="zh-CN" sz="2000" dirty="0" smtClean="0">
              <a:latin typeface="黑体" pitchFamily="49" charset="-122"/>
              <a:ea typeface="黑体" pitchFamily="49" charset="-122"/>
              <a:cs typeface="+mn-cs"/>
            </a:endParaRPr>
          </a:p>
          <a:p>
            <a:r>
              <a:rPr lang="en-US" altLang="zh-CN" sz="2000" dirty="0" smtClean="0">
                <a:latin typeface="黑体" pitchFamily="49" charset="-122"/>
                <a:ea typeface="黑体" pitchFamily="49" charset="-122"/>
                <a:hlinkClick r:id="rId3" action="ppaction://hlinkfile"/>
              </a:rPr>
              <a:t>《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  <a:hlinkClick r:id="rId3" action="ppaction://hlinkfile"/>
              </a:rPr>
              <a:t>中心检测报告质量控制管理办法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  <a:hlinkClick r:id="rId3" action="ppaction://hlinkfile"/>
              </a:rPr>
              <a:t>》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及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  <a:hlinkClick r:id="rId4" action="ppaction://hlinkfile"/>
              </a:rPr>
              <a:t>《</a:t>
            </a:r>
            <a:r>
              <a:rPr lang="zh-CN" altLang="en-US" sz="2000" dirty="0">
                <a:hlinkClick r:id="rId4" action="ppaction://hlinkfile"/>
              </a:rPr>
              <a:t> </a:t>
            </a:r>
            <a:r>
              <a:rPr lang="en-US" altLang="zh-CN" sz="2000" dirty="0">
                <a:hlinkClick r:id="rId4" action="ppaction://hlinkfile"/>
              </a:rPr>
              <a:t>EMC</a:t>
            </a:r>
            <a:r>
              <a:rPr lang="zh-CN" altLang="en-US" sz="2000" dirty="0">
                <a:hlinkClick r:id="rId4" action="ppaction://hlinkfile"/>
              </a:rPr>
              <a:t>检测部检测报告质量奖惩办法</a:t>
            </a:r>
            <a:r>
              <a:rPr lang="en-US" altLang="zh-CN" sz="2000" dirty="0">
                <a:hlinkClick r:id="rId4" action="ppaction://hlinkfile"/>
              </a:rPr>
              <a:t>(2016.2.1</a:t>
            </a:r>
            <a:r>
              <a:rPr lang="en-US" altLang="zh-CN" sz="2000" dirty="0" smtClean="0">
                <a:hlinkClick r:id="rId4" action="ppaction://hlinkfile"/>
              </a:rPr>
              <a:t>)》</a:t>
            </a:r>
            <a:endParaRPr lang="en-US" altLang="zh-CN" sz="2000" dirty="0">
              <a:latin typeface="黑体" pitchFamily="49" charset="-122"/>
              <a:ea typeface="黑体" pitchFamily="49" charset="-122"/>
            </a:endParaRPr>
          </a:p>
          <a:p>
            <a:pPr marL="0" indent="0">
              <a:buNone/>
            </a:pP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   对结果报告的质量作出了奖惩规定。</a:t>
            </a:r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   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  <a:hlinkClick r:id="rId5" action="ppaction://hlinkfile"/>
              </a:rPr>
              <a:t>《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  <a:hlinkClick r:id="rId5" action="ppaction://hlinkfile"/>
              </a:rPr>
              <a:t>QR.L-001EMC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  <a:hlinkClick r:id="rId5" action="ppaction://hlinkfile"/>
              </a:rPr>
              <a:t>实验室管理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  <a:hlinkClick r:id="rId5" action="ppaction://hlinkfile"/>
              </a:rPr>
              <a:t>制度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  <a:hlinkClick r:id="rId5" action="ppaction://hlinkfile"/>
              </a:rPr>
              <a:t>》</a:t>
            </a:r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   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依据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CL16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及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CL01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的相关要求进行编制</a:t>
            </a:r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Ø"/>
              <a:defRPr/>
            </a:pPr>
            <a:endParaRPr lang="en-US" altLang="zh-CN" sz="2000" dirty="0" smtClean="0">
              <a:latin typeface="黑体" pitchFamily="49" charset="-122"/>
              <a:ea typeface="黑体" pitchFamily="49" charset="-122"/>
              <a:cs typeface="+mn-cs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Ø"/>
              <a:defRPr/>
            </a:pPr>
            <a:endParaRPr lang="en-US" altLang="zh-CN" sz="2000" dirty="0">
              <a:latin typeface="黑体" pitchFamily="49" charset="-122"/>
              <a:ea typeface="黑体" pitchFamily="49" charset="-122"/>
            </a:endParaRPr>
          </a:p>
          <a:p>
            <a:pPr marL="0" indent="0" eaLnBrk="1" hangingPunct="1">
              <a:lnSpc>
                <a:spcPct val="150000"/>
              </a:lnSpc>
              <a:buNone/>
              <a:defRPr/>
            </a:pPr>
            <a:endParaRPr lang="en-US" altLang="zh-CN" sz="2000" dirty="0" smtClean="0">
              <a:latin typeface="黑体" pitchFamily="49" charset="-122"/>
              <a:ea typeface="黑体" pitchFamily="49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" y="333375"/>
            <a:ext cx="9055100" cy="566738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r>
              <a:rPr lang="zh-CN" altLang="en-US" sz="2800" kern="1200" dirty="0" smtClean="0">
                <a:solidFill>
                  <a:schemeClr val="tx1"/>
                </a:solidFill>
                <a:latin typeface="Calibri" pitchFamily="34" charset="0"/>
                <a:ea typeface="黑体" pitchFamily="49" charset="-122"/>
                <a:cs typeface="+mn-cs"/>
              </a:rPr>
              <a:t>一、</a:t>
            </a:r>
            <a:r>
              <a:rPr lang="zh-CN" altLang="en-US" sz="28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检测工作流程概述</a:t>
            </a:r>
            <a:endParaRPr lang="zh-CN" altLang="en-US" sz="2800" kern="1200" dirty="0" smtClean="0">
              <a:solidFill>
                <a:schemeClr val="tx1"/>
              </a:solidFill>
              <a:latin typeface="Calibri" pitchFamily="34" charset="0"/>
              <a:ea typeface="黑体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67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96975"/>
            <a:ext cx="8229600" cy="511175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EMC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实验室检测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工作流程概述：</a:t>
            </a:r>
            <a:endParaRPr lang="en-US" altLang="zh-CN" sz="2400" dirty="0" smtClean="0">
              <a:latin typeface="黑体" pitchFamily="49" charset="-122"/>
              <a:ea typeface="黑体" pitchFamily="49" charset="-122"/>
            </a:endParaRPr>
          </a:p>
          <a:p>
            <a:pPr marL="0" indent="0" eaLnBrk="1" hangingPunct="1">
              <a:lnSpc>
                <a:spcPct val="150000"/>
              </a:lnSpc>
              <a:buNone/>
              <a:defRPr/>
            </a:pP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、经过培训的人员及新进人员在监督人员的过程监督中从事检测工作。</a:t>
            </a:r>
            <a:endParaRPr lang="en-US" altLang="zh-CN" sz="2400" dirty="0" smtClean="0">
              <a:latin typeface="黑体" pitchFamily="49" charset="-122"/>
              <a:ea typeface="黑体" pitchFamily="49" charset="-122"/>
            </a:endParaRPr>
          </a:p>
          <a:p>
            <a:pPr marL="0" indent="0" eaLnBrk="1" hangingPunct="1">
              <a:lnSpc>
                <a:spcPct val="150000"/>
              </a:lnSpc>
              <a:buNone/>
              <a:defRPr/>
            </a:pP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 、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试验前的准备及沟通工作</a:t>
            </a:r>
            <a:endParaRPr lang="en-US" altLang="zh-CN" sz="2400" dirty="0" smtClean="0">
              <a:latin typeface="黑体" pitchFamily="49" charset="-122"/>
              <a:ea typeface="黑体" pitchFamily="49" charset="-122"/>
            </a:endParaRPr>
          </a:p>
          <a:p>
            <a:pPr marL="0" indent="0" eaLnBrk="1" hangingPunct="1">
              <a:lnSpc>
                <a:spcPct val="150000"/>
              </a:lnSpc>
              <a:buNone/>
              <a:defRPr/>
            </a:pP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、试验室现场检测工作</a:t>
            </a:r>
            <a:endParaRPr lang="en-US" altLang="zh-CN" sz="2400" dirty="0" smtClean="0">
              <a:latin typeface="黑体" pitchFamily="49" charset="-122"/>
              <a:ea typeface="黑体" pitchFamily="49" charset="-122"/>
            </a:endParaRPr>
          </a:p>
          <a:p>
            <a:pPr marL="0" indent="0" eaLnBrk="1" hangingPunct="1">
              <a:lnSpc>
                <a:spcPct val="150000"/>
              </a:lnSpc>
              <a:buNone/>
              <a:defRPr/>
            </a:pP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、记录及编制报告工作</a:t>
            </a:r>
            <a:endParaRPr lang="en-US" altLang="zh-CN" sz="2400" dirty="0" smtClean="0">
              <a:latin typeface="黑体" pitchFamily="49" charset="-122"/>
              <a:ea typeface="黑体" pitchFamily="49" charset="-122"/>
            </a:endParaRPr>
          </a:p>
          <a:p>
            <a:pPr marL="0" indent="0" eaLnBrk="1" hangingPunct="1">
              <a:lnSpc>
                <a:spcPct val="150000"/>
              </a:lnSpc>
              <a:buNone/>
              <a:defRPr/>
            </a:pP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5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、报告审批及存档工作</a:t>
            </a:r>
            <a:endParaRPr lang="en-US" altLang="zh-CN" sz="24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123" name="标题 1"/>
          <p:cNvSpPr txBox="1">
            <a:spLocks/>
          </p:cNvSpPr>
          <p:nvPr/>
        </p:nvSpPr>
        <p:spPr bwMode="auto">
          <a:xfrm>
            <a:off x="0" y="333375"/>
            <a:ext cx="9143999" cy="566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800" dirty="0">
                <a:latin typeface="Calibri" pitchFamily="34" charset="0"/>
                <a:ea typeface="黑体" pitchFamily="49" charset="-122"/>
              </a:rPr>
              <a:t>一、</a:t>
            </a:r>
            <a:r>
              <a:rPr lang="zh-CN" altLang="en-US" sz="28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检测工作流程概述</a:t>
            </a:r>
            <a:endParaRPr lang="zh-CN" altLang="en-US" sz="2800" dirty="0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962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内容占位符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3450669"/>
              </p:ext>
            </p:extLst>
          </p:nvPr>
        </p:nvGraphicFramePr>
        <p:xfrm>
          <a:off x="323528" y="1268761"/>
          <a:ext cx="8229600" cy="2232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33375"/>
            <a:ext cx="9143999" cy="566738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sz="2800" dirty="0">
                <a:latin typeface="Calibri" panose="020F0502020204030204" pitchFamily="34" charset="0"/>
                <a:ea typeface="黑体" panose="02010609060101010101" pitchFamily="49" charset="-122"/>
              </a:rPr>
              <a:t>一、</a:t>
            </a:r>
            <a:r>
              <a:rPr lang="zh-CN" altLang="en-US" sz="28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检测工作流程概述</a:t>
            </a:r>
            <a:endParaRPr lang="zh-CN" altLang="en-US" sz="2800" dirty="0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3246524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试验前的准备及沟通工作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779912" y="3209751"/>
            <a:ext cx="230425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eaLnBrk="1" hangingPunct="1">
              <a:lnSpc>
                <a:spcPct val="150000"/>
              </a:lnSpc>
              <a:buNone/>
              <a:defRPr/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试验室现场检测工作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80112" y="3688415"/>
            <a:ext cx="2304256" cy="442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eaLnBrk="1" hangingPunct="1">
              <a:lnSpc>
                <a:spcPct val="150000"/>
              </a:lnSpc>
              <a:buNone/>
              <a:defRPr/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记录及编制报告工作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右箭头 6"/>
          <p:cNvSpPr/>
          <p:nvPr/>
        </p:nvSpPr>
        <p:spPr>
          <a:xfrm rot="5400000">
            <a:off x="7932028" y="4732748"/>
            <a:ext cx="1281757" cy="1105751"/>
          </a:xfrm>
          <a:custGeom>
            <a:avLst/>
            <a:gdLst>
              <a:gd name="connsiteX0" fmla="*/ 0 w 1264979"/>
              <a:gd name="connsiteY0" fmla="*/ 165863 h 1105751"/>
              <a:gd name="connsiteX1" fmla="*/ 712104 w 1264979"/>
              <a:gd name="connsiteY1" fmla="*/ 165863 h 1105751"/>
              <a:gd name="connsiteX2" fmla="*/ 712104 w 1264979"/>
              <a:gd name="connsiteY2" fmla="*/ 0 h 1105751"/>
              <a:gd name="connsiteX3" fmla="*/ 1264979 w 1264979"/>
              <a:gd name="connsiteY3" fmla="*/ 552876 h 1105751"/>
              <a:gd name="connsiteX4" fmla="*/ 712104 w 1264979"/>
              <a:gd name="connsiteY4" fmla="*/ 1105751 h 1105751"/>
              <a:gd name="connsiteX5" fmla="*/ 712104 w 1264979"/>
              <a:gd name="connsiteY5" fmla="*/ 939888 h 1105751"/>
              <a:gd name="connsiteX6" fmla="*/ 0 w 1264979"/>
              <a:gd name="connsiteY6" fmla="*/ 939888 h 1105751"/>
              <a:gd name="connsiteX7" fmla="*/ 0 w 1264979"/>
              <a:gd name="connsiteY7" fmla="*/ 165863 h 1105751"/>
              <a:gd name="connsiteX0" fmla="*/ 0 w 1281757"/>
              <a:gd name="connsiteY0" fmla="*/ 165863 h 1105751"/>
              <a:gd name="connsiteX1" fmla="*/ 712104 w 1281757"/>
              <a:gd name="connsiteY1" fmla="*/ 165863 h 1105751"/>
              <a:gd name="connsiteX2" fmla="*/ 712104 w 1281757"/>
              <a:gd name="connsiteY2" fmla="*/ 0 h 1105751"/>
              <a:gd name="connsiteX3" fmla="*/ 1281757 w 1281757"/>
              <a:gd name="connsiteY3" fmla="*/ 569654 h 1105751"/>
              <a:gd name="connsiteX4" fmla="*/ 712104 w 1281757"/>
              <a:gd name="connsiteY4" fmla="*/ 1105751 h 1105751"/>
              <a:gd name="connsiteX5" fmla="*/ 712104 w 1281757"/>
              <a:gd name="connsiteY5" fmla="*/ 939888 h 1105751"/>
              <a:gd name="connsiteX6" fmla="*/ 0 w 1281757"/>
              <a:gd name="connsiteY6" fmla="*/ 939888 h 1105751"/>
              <a:gd name="connsiteX7" fmla="*/ 0 w 1281757"/>
              <a:gd name="connsiteY7" fmla="*/ 165863 h 1105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1757" h="1105751">
                <a:moveTo>
                  <a:pt x="0" y="165863"/>
                </a:moveTo>
                <a:lnTo>
                  <a:pt x="712104" y="165863"/>
                </a:lnTo>
                <a:lnTo>
                  <a:pt x="712104" y="0"/>
                </a:lnTo>
                <a:lnTo>
                  <a:pt x="1281757" y="569654"/>
                </a:lnTo>
                <a:lnTo>
                  <a:pt x="712104" y="1105751"/>
                </a:lnTo>
                <a:lnTo>
                  <a:pt x="712104" y="939888"/>
                </a:lnTo>
                <a:lnTo>
                  <a:pt x="0" y="939888"/>
                </a:lnTo>
                <a:lnTo>
                  <a:pt x="0" y="165863"/>
                </a:lnTo>
                <a:close/>
              </a:path>
            </a:pathLst>
          </a:custGeom>
        </p:spPr>
        <p:style>
          <a:lnRef idx="2"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8" name="组合 7"/>
          <p:cNvGrpSpPr/>
          <p:nvPr/>
        </p:nvGrpSpPr>
        <p:grpSpPr>
          <a:xfrm>
            <a:off x="8267128" y="4329294"/>
            <a:ext cx="632489" cy="632489"/>
            <a:chOff x="6644759" y="799879"/>
            <a:chExt cx="632489" cy="632489"/>
          </a:xfrm>
        </p:grpSpPr>
        <p:sp>
          <p:nvSpPr>
            <p:cNvPr id="9" name="椭圆 8"/>
            <p:cNvSpPr/>
            <p:nvPr/>
          </p:nvSpPr>
          <p:spPr>
            <a:xfrm>
              <a:off x="6644759" y="799879"/>
              <a:ext cx="632489" cy="632489"/>
            </a:xfrm>
            <a:prstGeom prst="ellipse">
              <a:avLst/>
            </a:prstGeom>
            <a:blipFill rotWithShape="0">
              <a:blip r:embed="rId7"/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椭圆 4"/>
            <p:cNvSpPr/>
            <p:nvPr/>
          </p:nvSpPr>
          <p:spPr>
            <a:xfrm>
              <a:off x="6737385" y="892505"/>
              <a:ext cx="447237" cy="4472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100" kern="1200" dirty="0" smtClean="0"/>
                <a:t>归档</a:t>
              </a:r>
              <a:endParaRPr lang="zh-CN" altLang="en-US" sz="1100" kern="1200" dirty="0"/>
            </a:p>
          </p:txBody>
        </p:sp>
      </p:grpSp>
      <p:sp>
        <p:nvSpPr>
          <p:cNvPr id="11" name="右箭头 6"/>
          <p:cNvSpPr/>
          <p:nvPr/>
        </p:nvSpPr>
        <p:spPr>
          <a:xfrm rot="5400000">
            <a:off x="7868373" y="3135540"/>
            <a:ext cx="1281757" cy="1105751"/>
          </a:xfrm>
          <a:custGeom>
            <a:avLst/>
            <a:gdLst>
              <a:gd name="connsiteX0" fmla="*/ 0 w 1264979"/>
              <a:gd name="connsiteY0" fmla="*/ 165863 h 1105751"/>
              <a:gd name="connsiteX1" fmla="*/ 712104 w 1264979"/>
              <a:gd name="connsiteY1" fmla="*/ 165863 h 1105751"/>
              <a:gd name="connsiteX2" fmla="*/ 712104 w 1264979"/>
              <a:gd name="connsiteY2" fmla="*/ 0 h 1105751"/>
              <a:gd name="connsiteX3" fmla="*/ 1264979 w 1264979"/>
              <a:gd name="connsiteY3" fmla="*/ 552876 h 1105751"/>
              <a:gd name="connsiteX4" fmla="*/ 712104 w 1264979"/>
              <a:gd name="connsiteY4" fmla="*/ 1105751 h 1105751"/>
              <a:gd name="connsiteX5" fmla="*/ 712104 w 1264979"/>
              <a:gd name="connsiteY5" fmla="*/ 939888 h 1105751"/>
              <a:gd name="connsiteX6" fmla="*/ 0 w 1264979"/>
              <a:gd name="connsiteY6" fmla="*/ 939888 h 1105751"/>
              <a:gd name="connsiteX7" fmla="*/ 0 w 1264979"/>
              <a:gd name="connsiteY7" fmla="*/ 165863 h 1105751"/>
              <a:gd name="connsiteX0" fmla="*/ 0 w 1281757"/>
              <a:gd name="connsiteY0" fmla="*/ 165863 h 1105751"/>
              <a:gd name="connsiteX1" fmla="*/ 712104 w 1281757"/>
              <a:gd name="connsiteY1" fmla="*/ 165863 h 1105751"/>
              <a:gd name="connsiteX2" fmla="*/ 712104 w 1281757"/>
              <a:gd name="connsiteY2" fmla="*/ 0 h 1105751"/>
              <a:gd name="connsiteX3" fmla="*/ 1281757 w 1281757"/>
              <a:gd name="connsiteY3" fmla="*/ 569654 h 1105751"/>
              <a:gd name="connsiteX4" fmla="*/ 712104 w 1281757"/>
              <a:gd name="connsiteY4" fmla="*/ 1105751 h 1105751"/>
              <a:gd name="connsiteX5" fmla="*/ 712104 w 1281757"/>
              <a:gd name="connsiteY5" fmla="*/ 939888 h 1105751"/>
              <a:gd name="connsiteX6" fmla="*/ 0 w 1281757"/>
              <a:gd name="connsiteY6" fmla="*/ 939888 h 1105751"/>
              <a:gd name="connsiteX7" fmla="*/ 0 w 1281757"/>
              <a:gd name="connsiteY7" fmla="*/ 165863 h 1105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1757" h="1105751">
                <a:moveTo>
                  <a:pt x="0" y="165863"/>
                </a:moveTo>
                <a:lnTo>
                  <a:pt x="712104" y="165863"/>
                </a:lnTo>
                <a:lnTo>
                  <a:pt x="712104" y="0"/>
                </a:lnTo>
                <a:lnTo>
                  <a:pt x="1281757" y="569654"/>
                </a:lnTo>
                <a:lnTo>
                  <a:pt x="712104" y="1105751"/>
                </a:lnTo>
                <a:lnTo>
                  <a:pt x="712104" y="939888"/>
                </a:lnTo>
                <a:lnTo>
                  <a:pt x="0" y="939888"/>
                </a:lnTo>
                <a:lnTo>
                  <a:pt x="0" y="165863"/>
                </a:lnTo>
                <a:close/>
              </a:path>
            </a:pathLst>
          </a:custGeom>
        </p:spPr>
        <p:style>
          <a:lnRef idx="2"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2" name="组合 11"/>
          <p:cNvGrpSpPr/>
          <p:nvPr/>
        </p:nvGrpSpPr>
        <p:grpSpPr>
          <a:xfrm>
            <a:off x="8174502" y="2686056"/>
            <a:ext cx="632489" cy="632489"/>
            <a:chOff x="6644759" y="799879"/>
            <a:chExt cx="632489" cy="632489"/>
          </a:xfrm>
        </p:grpSpPr>
        <p:sp>
          <p:nvSpPr>
            <p:cNvPr id="13" name="椭圆 12"/>
            <p:cNvSpPr/>
            <p:nvPr/>
          </p:nvSpPr>
          <p:spPr>
            <a:xfrm>
              <a:off x="6644759" y="799879"/>
              <a:ext cx="632489" cy="632489"/>
            </a:xfrm>
            <a:prstGeom prst="ellipse">
              <a:avLst/>
            </a:prstGeom>
            <a:blipFill rotWithShape="0">
              <a:blip r:embed="rId7"/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椭圆 4"/>
            <p:cNvSpPr/>
            <p:nvPr/>
          </p:nvSpPr>
          <p:spPr>
            <a:xfrm>
              <a:off x="6737385" y="892505"/>
              <a:ext cx="447237" cy="4472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100" dirty="0" smtClean="0"/>
                <a:t>试验报告</a:t>
              </a:r>
              <a:endParaRPr lang="zh-CN" altLang="en-US" sz="1100" kern="1200" dirty="0"/>
            </a:p>
          </p:txBody>
        </p:sp>
      </p:grpSp>
      <p:sp>
        <p:nvSpPr>
          <p:cNvPr id="15" name="矩形 14"/>
          <p:cNvSpPr/>
          <p:nvPr/>
        </p:nvSpPr>
        <p:spPr>
          <a:xfrm>
            <a:off x="5694218" y="5100958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报告审批及存档工作</a:t>
            </a:r>
            <a:endParaRPr lang="zh-CN" altLang="en-US" dirty="0"/>
          </a:p>
        </p:txBody>
      </p:sp>
      <p:grpSp>
        <p:nvGrpSpPr>
          <p:cNvPr id="16" name="组合 15"/>
          <p:cNvGrpSpPr/>
          <p:nvPr/>
        </p:nvGrpSpPr>
        <p:grpSpPr>
          <a:xfrm>
            <a:off x="8256661" y="5700189"/>
            <a:ext cx="632489" cy="632489"/>
            <a:chOff x="6644759" y="799879"/>
            <a:chExt cx="632489" cy="632489"/>
          </a:xfrm>
        </p:grpSpPr>
        <p:sp>
          <p:nvSpPr>
            <p:cNvPr id="17" name="椭圆 16"/>
            <p:cNvSpPr/>
            <p:nvPr/>
          </p:nvSpPr>
          <p:spPr>
            <a:xfrm>
              <a:off x="6644759" y="799879"/>
              <a:ext cx="632489" cy="632489"/>
            </a:xfrm>
            <a:prstGeom prst="ellipse">
              <a:avLst/>
            </a:prstGeom>
            <a:blipFill rotWithShape="0">
              <a:blip r:embed="rId7"/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椭圆 4"/>
            <p:cNvSpPr/>
            <p:nvPr/>
          </p:nvSpPr>
          <p:spPr>
            <a:xfrm>
              <a:off x="6737385" y="892505"/>
              <a:ext cx="447237" cy="4472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100" kern="1200" dirty="0" smtClean="0"/>
                <a:t>任务结束</a:t>
              </a:r>
              <a:endParaRPr lang="zh-CN" altLang="en-US" sz="11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718741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96975"/>
            <a:ext cx="8229600" cy="511175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zh-CN" altLang="en-US" sz="2400" dirty="0" smtClean="0">
                <a:ea typeface="黑体" pitchFamily="49" charset="-122"/>
              </a:rPr>
              <a:t>现场试验要求：</a:t>
            </a:r>
            <a:endParaRPr lang="en-US" altLang="zh-CN" sz="2400" dirty="0" smtClean="0">
              <a:ea typeface="黑体" pitchFamily="49" charset="-122"/>
            </a:endParaRPr>
          </a:p>
          <a:p>
            <a:pPr marL="0" indent="0" eaLnBrk="1" hangingPunct="1">
              <a:lnSpc>
                <a:spcPct val="150000"/>
              </a:lnSpc>
              <a:buNone/>
              <a:defRPr/>
            </a:pPr>
            <a:r>
              <a:rPr lang="zh-CN" altLang="en-US" sz="2400" dirty="0" smtClean="0">
                <a:ea typeface="黑体" pitchFamily="49" charset="-122"/>
              </a:rPr>
              <a:t>客户要求（政府要求、行业要求、标准要求等）一定要明确</a:t>
            </a:r>
            <a:endParaRPr lang="en-US" altLang="zh-CN" sz="2400" dirty="0" smtClean="0">
              <a:ea typeface="黑体" pitchFamily="49" charset="-122"/>
            </a:endParaRPr>
          </a:p>
          <a:p>
            <a:pPr marL="0" indent="0" eaLnBrk="1" hangingPunct="1">
              <a:lnSpc>
                <a:spcPct val="150000"/>
              </a:lnSpc>
              <a:buNone/>
              <a:defRPr/>
            </a:pPr>
            <a:r>
              <a:rPr lang="zh-CN" altLang="en-US" sz="2400" dirty="0" smtClean="0">
                <a:ea typeface="黑体" pitchFamily="49" charset="-122"/>
              </a:rPr>
              <a:t>现场条件一定要准确</a:t>
            </a:r>
            <a:endParaRPr lang="en-US" altLang="zh-CN" sz="2400" dirty="0" smtClean="0">
              <a:ea typeface="黑体" pitchFamily="49" charset="-122"/>
            </a:endParaRPr>
          </a:p>
          <a:p>
            <a:pPr marL="0" indent="0" eaLnBrk="1" hangingPunct="1">
              <a:lnSpc>
                <a:spcPct val="150000"/>
              </a:lnSpc>
              <a:buNone/>
              <a:defRPr/>
            </a:pPr>
            <a:r>
              <a:rPr lang="zh-CN" altLang="en-US" sz="2400" dirty="0" smtClean="0">
                <a:ea typeface="黑体" pitchFamily="49" charset="-122"/>
              </a:rPr>
              <a:t>试验结果一定要精确</a:t>
            </a:r>
            <a:endParaRPr lang="en-US" altLang="zh-CN" sz="2400" dirty="0" smtClean="0">
              <a:ea typeface="黑体" pitchFamily="49" charset="-122"/>
            </a:endParaRPr>
          </a:p>
          <a:p>
            <a:pPr marL="0" indent="0" eaLnBrk="1" hangingPunct="1">
              <a:lnSpc>
                <a:spcPct val="150000"/>
              </a:lnSpc>
              <a:buNone/>
              <a:defRPr/>
            </a:pPr>
            <a:endParaRPr lang="en-US" altLang="zh-CN" sz="2400" dirty="0">
              <a:ea typeface="黑体" pitchFamily="49" charset="-122"/>
            </a:endParaRPr>
          </a:p>
          <a:p>
            <a:pPr marL="0" indent="0" eaLnBrk="1" hangingPunct="1">
              <a:lnSpc>
                <a:spcPct val="150000"/>
              </a:lnSpc>
              <a:buNone/>
              <a:defRPr/>
            </a:pPr>
            <a:r>
              <a:rPr lang="zh-CN" altLang="en-US" sz="2400" dirty="0" smtClean="0">
                <a:ea typeface="黑体" pitchFamily="49" charset="-122"/>
              </a:rPr>
              <a:t>对设备一定要爱护</a:t>
            </a:r>
            <a:r>
              <a:rPr lang="en-US" altLang="zh-CN" sz="2400" dirty="0" smtClean="0">
                <a:ea typeface="黑体" pitchFamily="49" charset="-122"/>
              </a:rPr>
              <a:t>(</a:t>
            </a:r>
            <a:r>
              <a:rPr lang="zh-CN" altLang="en-US" sz="2400" dirty="0" smtClean="0">
                <a:ea typeface="黑体" pitchFamily="49" charset="-122"/>
              </a:rPr>
              <a:t>特别是键重要设备一定要小心，心里先默认一次后再进行操作</a:t>
            </a:r>
            <a:r>
              <a:rPr lang="en-US" altLang="zh-CN" sz="2400" dirty="0" smtClean="0">
                <a:ea typeface="黑体" pitchFamily="49" charset="-122"/>
              </a:rPr>
              <a:t>)</a:t>
            </a:r>
          </a:p>
          <a:p>
            <a:pPr marL="0" indent="0" eaLnBrk="1" hangingPunct="1">
              <a:lnSpc>
                <a:spcPct val="150000"/>
              </a:lnSpc>
              <a:buNone/>
              <a:defRPr/>
            </a:pPr>
            <a:r>
              <a:rPr lang="zh-CN" altLang="en-US" sz="2400" dirty="0" smtClean="0">
                <a:ea typeface="黑体" pitchFamily="49" charset="-122"/>
              </a:rPr>
              <a:t>对客户资料及其试验结果一定要注意保密</a:t>
            </a:r>
            <a:endParaRPr lang="en-US" altLang="zh-CN" sz="2400" dirty="0" smtClean="0">
              <a:ea typeface="黑体" pitchFamily="49" charset="-122"/>
            </a:endParaRPr>
          </a:p>
          <a:p>
            <a:pPr marL="0" indent="0" eaLnBrk="1" hangingPunct="1">
              <a:lnSpc>
                <a:spcPct val="150000"/>
              </a:lnSpc>
              <a:buNone/>
              <a:defRPr/>
            </a:pPr>
            <a:endParaRPr lang="en-US" altLang="zh-CN" sz="2400" dirty="0" smtClean="0">
              <a:ea typeface="黑体" pitchFamily="49" charset="-122"/>
            </a:endParaRPr>
          </a:p>
          <a:p>
            <a:pPr marL="1120050" lvl="2" indent="-342900" eaLnBrk="1" hangingPunct="1">
              <a:lnSpc>
                <a:spcPct val="150000"/>
              </a:lnSpc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endParaRPr lang="en-US" altLang="zh-CN" sz="1600" dirty="0">
              <a:latin typeface="黑体" pitchFamily="49" charset="-122"/>
              <a:ea typeface="黑体" pitchFamily="49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33375"/>
            <a:ext cx="9143999" cy="566738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sz="2800" dirty="0" smtClean="0">
                <a:latin typeface="Calibri" panose="020F0502020204030204" pitchFamily="34" charset="0"/>
                <a:ea typeface="黑体" panose="02010609060101010101" pitchFamily="49" charset="-122"/>
              </a:rPr>
              <a:t>二、</a:t>
            </a:r>
            <a:r>
              <a:rPr lang="zh-CN" altLang="en-US" sz="28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现场试验流程</a:t>
            </a:r>
          </a:p>
        </p:txBody>
      </p:sp>
    </p:spTree>
    <p:extLst>
      <p:ext uri="{BB962C8B-B14F-4D97-AF65-F5344CB8AC3E}">
        <p14:creationId xmlns:p14="http://schemas.microsoft.com/office/powerpoint/2010/main" val="401085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 txBox="1">
            <a:spLocks/>
          </p:cNvSpPr>
          <p:nvPr/>
        </p:nvSpPr>
        <p:spPr bwMode="auto">
          <a:xfrm>
            <a:off x="1" y="333375"/>
            <a:ext cx="9055100" cy="566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800" dirty="0">
                <a:latin typeface="Calibri" panose="020F0502020204030204" pitchFamily="34" charset="0"/>
                <a:ea typeface="黑体" panose="02010609060101010101" pitchFamily="49" charset="-122"/>
              </a:rPr>
              <a:t>二、</a:t>
            </a:r>
            <a:r>
              <a:rPr lang="zh-CN" altLang="en-US" sz="28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现场试验流程</a:t>
            </a:r>
            <a:endParaRPr lang="zh-CN" altLang="en-US" sz="2800" dirty="0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199" y="1196975"/>
            <a:ext cx="8597901" cy="511175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  <a:defRPr/>
            </a:pPr>
            <a:r>
              <a:rPr lang="zh-CN" altLang="en-US" sz="2400" dirty="0">
                <a:ea typeface="黑体" pitchFamily="49" charset="-122"/>
              </a:rPr>
              <a:t>现场试验</a:t>
            </a:r>
            <a:r>
              <a:rPr lang="zh-CN" altLang="en-US" sz="2400" dirty="0" smtClean="0">
                <a:ea typeface="黑体" pitchFamily="49" charset="-122"/>
              </a:rPr>
              <a:t>要求流程</a:t>
            </a:r>
            <a:endParaRPr lang="en-US" altLang="zh-CN" sz="2400" dirty="0" smtClean="0">
              <a:ea typeface="黑体" pitchFamily="49" charset="-122"/>
            </a:endParaRPr>
          </a:p>
          <a:p>
            <a:pPr marL="0" indent="0">
              <a:buNone/>
              <a:defRPr/>
            </a:pPr>
            <a:r>
              <a:rPr lang="zh-CN" altLang="en-US" sz="2400" b="1" dirty="0" smtClean="0">
                <a:ea typeface="黑体" pitchFamily="49" charset="-122"/>
              </a:rPr>
              <a:t>样品确认，方案确认，环境确认，设备确认，试验布置确认</a:t>
            </a:r>
            <a:endParaRPr lang="en-US" altLang="zh-CN" sz="2400" b="1" dirty="0" smtClean="0">
              <a:ea typeface="黑体" pitchFamily="49" charset="-122"/>
            </a:endParaRPr>
          </a:p>
          <a:p>
            <a:pPr marL="0" indent="0">
              <a:buNone/>
              <a:defRPr/>
            </a:pPr>
            <a:r>
              <a:rPr lang="en-US" altLang="zh-CN" sz="2400" dirty="0" smtClean="0">
                <a:ea typeface="黑体" pitchFamily="49" charset="-122"/>
              </a:rPr>
              <a:t>        </a:t>
            </a:r>
            <a:r>
              <a:rPr lang="zh-CN" altLang="en-US" sz="2400" dirty="0" smtClean="0">
                <a:ea typeface="黑体" pitchFamily="49" charset="-122"/>
              </a:rPr>
              <a:t>在原始记录的相应位置进行确认</a:t>
            </a:r>
            <a:endParaRPr lang="en-US" altLang="zh-CN" sz="2400" dirty="0" smtClean="0">
              <a:ea typeface="黑体" pitchFamily="49" charset="-122"/>
            </a:endParaRPr>
          </a:p>
          <a:p>
            <a:pPr marL="0" indent="0">
              <a:buNone/>
              <a:defRPr/>
            </a:pPr>
            <a:endParaRPr lang="en-US" altLang="zh-CN" sz="2400" b="1" dirty="0" smtClean="0">
              <a:ea typeface="黑体" pitchFamily="49" charset="-122"/>
            </a:endParaRPr>
          </a:p>
          <a:p>
            <a:pPr marL="0" indent="0">
              <a:buNone/>
              <a:defRPr/>
            </a:pPr>
            <a:r>
              <a:rPr lang="zh-CN" altLang="en-US" sz="2400" b="1" dirty="0" smtClean="0">
                <a:ea typeface="黑体" pitchFamily="49" charset="-122"/>
              </a:rPr>
              <a:t>正式试验</a:t>
            </a:r>
            <a:endParaRPr lang="en-US" altLang="zh-CN" sz="2400" b="1" dirty="0" smtClean="0">
              <a:ea typeface="黑体" pitchFamily="49" charset="-122"/>
            </a:endParaRPr>
          </a:p>
          <a:p>
            <a:pPr marL="0" indent="0">
              <a:buNone/>
              <a:defRPr/>
            </a:pPr>
            <a:r>
              <a:rPr lang="en-US" altLang="zh-CN" sz="2400" dirty="0" smtClean="0">
                <a:ea typeface="黑体" pitchFamily="49" charset="-122"/>
              </a:rPr>
              <a:t>        </a:t>
            </a:r>
            <a:r>
              <a:rPr lang="zh-CN" altLang="en-US" sz="2400" dirty="0" smtClean="0">
                <a:ea typeface="黑体" pitchFamily="49" charset="-122"/>
              </a:rPr>
              <a:t>试验过程中的数据采集及保存，包括照片、视频、扫描曲线、抗扰校准曲线等</a:t>
            </a:r>
            <a:endParaRPr lang="en-US" altLang="zh-CN" sz="2400" dirty="0" smtClean="0">
              <a:ea typeface="黑体" pitchFamily="49" charset="-122"/>
            </a:endParaRPr>
          </a:p>
          <a:p>
            <a:pPr marL="0" indent="0">
              <a:buNone/>
              <a:defRPr/>
            </a:pPr>
            <a:endParaRPr lang="en-US" altLang="zh-CN" sz="2400" dirty="0">
              <a:ea typeface="黑体" pitchFamily="49" charset="-122"/>
            </a:endParaRPr>
          </a:p>
          <a:p>
            <a:pPr marL="0" indent="0">
              <a:buNone/>
              <a:defRPr/>
            </a:pPr>
            <a:r>
              <a:rPr lang="zh-CN" altLang="en-US" sz="2400" b="1" dirty="0" smtClean="0">
                <a:ea typeface="黑体" pitchFamily="49" charset="-122"/>
              </a:rPr>
              <a:t>试验结束后的设备关断先后程序，现场整理</a:t>
            </a:r>
            <a:endParaRPr lang="en-US" altLang="zh-CN" sz="2400" b="1" dirty="0">
              <a:ea typeface="黑体" pitchFamily="49" charset="-122"/>
            </a:endParaRPr>
          </a:p>
          <a:p>
            <a:pPr marL="0" indent="0">
              <a:buNone/>
              <a:defRPr/>
            </a:pPr>
            <a:r>
              <a:rPr lang="en-US" altLang="zh-CN" sz="2400" dirty="0" smtClean="0">
                <a:ea typeface="黑体" pitchFamily="49" charset="-122"/>
              </a:rPr>
              <a:t>        </a:t>
            </a:r>
            <a:r>
              <a:rPr lang="zh-CN" altLang="en-US" sz="2400" dirty="0" smtClean="0">
                <a:ea typeface="黑体" pitchFamily="49" charset="-122"/>
              </a:rPr>
              <a:t>结束试验后将测试照片、测试结果</a:t>
            </a:r>
            <a:r>
              <a:rPr lang="zh-CN" altLang="en-US" sz="2400" dirty="0" smtClean="0">
                <a:ea typeface="黑体" pitchFamily="49" charset="-122"/>
              </a:rPr>
              <a:t>进行拷贝</a:t>
            </a:r>
            <a:r>
              <a:rPr lang="zh-CN" altLang="en-US" sz="2400" dirty="0" smtClean="0">
                <a:ea typeface="黑体" pitchFamily="49" charset="-122"/>
              </a:rPr>
              <a:t>后完善</a:t>
            </a:r>
            <a:r>
              <a:rPr lang="zh-CN" altLang="en-US" sz="2400" dirty="0" smtClean="0">
                <a:ea typeface="黑体" pitchFamily="49" charset="-122"/>
              </a:rPr>
              <a:t>记录 </a:t>
            </a:r>
            <a:endParaRPr lang="en-US" altLang="zh-CN" sz="2400" dirty="0" smtClean="0">
              <a:ea typeface="黑体" pitchFamily="49" charset="-122"/>
            </a:endParaRPr>
          </a:p>
          <a:p>
            <a:pPr marL="0" indent="0">
              <a:buNone/>
              <a:defRPr/>
            </a:pPr>
            <a:r>
              <a:rPr lang="en-US" altLang="zh-CN" sz="2400" dirty="0">
                <a:ea typeface="黑体" pitchFamily="49" charset="-122"/>
              </a:rPr>
              <a:t>    </a:t>
            </a:r>
            <a:r>
              <a:rPr lang="en-US" altLang="zh-CN" sz="2400" dirty="0" smtClean="0">
                <a:ea typeface="黑体" pitchFamily="49" charset="-122"/>
              </a:rPr>
              <a:t>                                                    </a:t>
            </a:r>
            <a:r>
              <a:rPr lang="en-US" altLang="zh-CN" sz="1200" dirty="0">
                <a:ea typeface="黑体" pitchFamily="49" charset="-122"/>
                <a:hlinkClick r:id="rId2" action="ppaction://hlinkfile"/>
              </a:rPr>
              <a:t>PD5.10-02</a:t>
            </a:r>
            <a:r>
              <a:rPr lang="zh-CN" altLang="en-US" sz="1200" dirty="0">
                <a:ea typeface="黑体" pitchFamily="49" charset="-122"/>
                <a:hlinkClick r:id="rId2" action="ppaction://hlinkfile"/>
              </a:rPr>
              <a:t>检验原始记录填写要求与规范</a:t>
            </a:r>
            <a:r>
              <a:rPr lang="en-US" altLang="zh-CN" sz="1200" dirty="0">
                <a:ea typeface="黑体" pitchFamily="49" charset="-122"/>
                <a:hlinkClick r:id="rId2" action="ppaction://hlinkfile"/>
              </a:rPr>
              <a:t>-201604</a:t>
            </a:r>
            <a:endParaRPr lang="en-US" altLang="zh-CN" sz="1200" dirty="0">
              <a:ea typeface="黑体" pitchFamily="49" charset="-122"/>
            </a:endParaRPr>
          </a:p>
        </p:txBody>
      </p:sp>
      <p:sp>
        <p:nvSpPr>
          <p:cNvPr id="3" name="下箭头 2"/>
          <p:cNvSpPr/>
          <p:nvPr/>
        </p:nvSpPr>
        <p:spPr>
          <a:xfrm>
            <a:off x="2451893" y="2564904"/>
            <a:ext cx="2304256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下箭头 5"/>
          <p:cNvSpPr/>
          <p:nvPr/>
        </p:nvSpPr>
        <p:spPr>
          <a:xfrm>
            <a:off x="2513579" y="4149080"/>
            <a:ext cx="2304256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436096" y="3786686"/>
            <a:ext cx="2376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hlinkClick r:id="rId3" action="ppaction://hlinkfile"/>
              </a:rPr>
              <a:t>EMC</a:t>
            </a:r>
            <a:r>
              <a:rPr lang="zh-CN" altLang="en-US" sz="1200" dirty="0">
                <a:hlinkClick r:id="rId3" action="ppaction://hlinkfile"/>
              </a:rPr>
              <a:t>试验数据命名方法</a:t>
            </a:r>
            <a:r>
              <a:rPr lang="en-US" altLang="zh-CN" sz="1200" dirty="0">
                <a:hlinkClick r:id="rId3" action="ppaction://hlinkfile"/>
              </a:rPr>
              <a:t>(</a:t>
            </a:r>
            <a:r>
              <a:rPr lang="zh-CN" altLang="en-US" sz="1200" dirty="0">
                <a:hlinkClick r:id="rId3" action="ppaction://hlinkfile"/>
              </a:rPr>
              <a:t>修改版）</a:t>
            </a:r>
            <a:endParaRPr lang="zh-CN" altLang="en-US" sz="1200" dirty="0"/>
          </a:p>
        </p:txBody>
      </p:sp>
      <p:sp>
        <p:nvSpPr>
          <p:cNvPr id="8" name="文本框 7"/>
          <p:cNvSpPr txBox="1"/>
          <p:nvPr/>
        </p:nvSpPr>
        <p:spPr>
          <a:xfrm>
            <a:off x="5562711" y="2426404"/>
            <a:ext cx="2376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hlinkClick r:id="rId4" action="ppaction://hlinkfile"/>
              </a:rPr>
              <a:t>QR.L-S041</a:t>
            </a:r>
            <a:r>
              <a:rPr lang="zh-CN" altLang="en-US" sz="1200" dirty="0">
                <a:hlinkClick r:id="rId4" action="ppaction://hlinkfile"/>
              </a:rPr>
              <a:t>原始记录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6482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 txBox="1">
            <a:spLocks/>
          </p:cNvSpPr>
          <p:nvPr/>
        </p:nvSpPr>
        <p:spPr bwMode="auto">
          <a:xfrm>
            <a:off x="1" y="333375"/>
            <a:ext cx="9055100" cy="566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800" dirty="0">
                <a:latin typeface="Calibri" panose="020F0502020204030204" pitchFamily="34" charset="0"/>
                <a:ea typeface="黑体" panose="02010609060101010101" pitchFamily="49" charset="-122"/>
              </a:rPr>
              <a:t>二、</a:t>
            </a:r>
            <a:r>
              <a:rPr lang="zh-CN" altLang="en-US" sz="28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现场试验流程</a:t>
            </a:r>
            <a:endParaRPr lang="zh-CN" altLang="en-US" sz="2800" dirty="0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9" y="1196975"/>
            <a:ext cx="8280920" cy="511175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  <a:defRPr/>
            </a:pPr>
            <a:r>
              <a:rPr lang="zh-CN" altLang="en-US" sz="2400" dirty="0" smtClean="0">
                <a:ea typeface="黑体" pitchFamily="49" charset="-122"/>
              </a:rPr>
              <a:t>现场试验各步骤的依据</a:t>
            </a:r>
            <a:endParaRPr lang="en-US" altLang="zh-CN" sz="2400" dirty="0" smtClean="0">
              <a:ea typeface="黑体" pitchFamily="49" charset="-122"/>
            </a:endParaRPr>
          </a:p>
          <a:p>
            <a:pPr marL="0" indent="0">
              <a:buNone/>
              <a:defRPr/>
            </a:pPr>
            <a:r>
              <a:rPr lang="zh-CN" altLang="en-US" sz="2400" b="1" dirty="0">
                <a:ea typeface="黑体" pitchFamily="49" charset="-122"/>
              </a:rPr>
              <a:t> </a:t>
            </a:r>
            <a:r>
              <a:rPr lang="zh-CN" altLang="en-US" sz="2400" b="1" dirty="0" smtClean="0">
                <a:ea typeface="黑体" pitchFamily="49" charset="-122"/>
              </a:rPr>
              <a:t>   </a:t>
            </a:r>
            <a:r>
              <a:rPr lang="zh-CN" altLang="en-US" sz="2400" dirty="0" smtClean="0">
                <a:ea typeface="黑体" pitchFamily="49" charset="-122"/>
              </a:rPr>
              <a:t>涉及到的每个标准，均制定了实施细则。每套系统均有操作规程。正式试验时应依据这两个文件进行操作。</a:t>
            </a:r>
            <a:endParaRPr lang="en-US" altLang="zh-CN" sz="2400" dirty="0" smtClean="0">
              <a:ea typeface="黑体" pitchFamily="49" charset="-122"/>
            </a:endParaRPr>
          </a:p>
          <a:p>
            <a:pPr marL="0" indent="0">
              <a:buNone/>
              <a:defRPr/>
            </a:pPr>
            <a:r>
              <a:rPr lang="en-US" altLang="zh-CN" sz="2400" dirty="0">
                <a:ea typeface="黑体" pitchFamily="49" charset="-122"/>
              </a:rPr>
              <a:t> </a:t>
            </a:r>
            <a:r>
              <a:rPr lang="en-US" altLang="zh-CN" sz="2400" dirty="0" smtClean="0">
                <a:ea typeface="黑体" pitchFamily="49" charset="-122"/>
              </a:rPr>
              <a:t>    </a:t>
            </a:r>
            <a:r>
              <a:rPr lang="zh-CN" altLang="en-US" sz="2400" dirty="0" smtClean="0">
                <a:ea typeface="黑体" pitchFamily="49" charset="-122"/>
              </a:rPr>
              <a:t>在每个实施细则后面均附有该项目的原始记录模板，需要确认的各要素及需要测试的内容在该模板上均有要求，可参考执行。</a:t>
            </a:r>
            <a:endParaRPr lang="en-US" altLang="zh-CN" sz="2400" dirty="0" smtClean="0">
              <a:ea typeface="黑体" pitchFamily="49" charset="-122"/>
            </a:endParaRPr>
          </a:p>
          <a:p>
            <a:pPr marL="0" indent="0">
              <a:buNone/>
              <a:defRPr/>
            </a:pPr>
            <a:r>
              <a:rPr lang="en-US" altLang="zh-CN" sz="2400" dirty="0">
                <a:ea typeface="黑体" pitchFamily="49" charset="-122"/>
              </a:rPr>
              <a:t> </a:t>
            </a:r>
            <a:r>
              <a:rPr lang="en-US" altLang="zh-CN" sz="2400" dirty="0" smtClean="0">
                <a:ea typeface="黑体" pitchFamily="49" charset="-122"/>
              </a:rPr>
              <a:t>   </a:t>
            </a:r>
            <a:r>
              <a:rPr lang="zh-CN" altLang="en-US" sz="2400" dirty="0" smtClean="0">
                <a:ea typeface="黑体" pitchFamily="49" charset="-122"/>
              </a:rPr>
              <a:t>需要切记，模板仅是给测试工作的一个参考，具体的测试及条件应根据现场试验及客户要求进行适当完善，不能生搬硬套。</a:t>
            </a:r>
            <a:endParaRPr lang="en-US" altLang="zh-CN" sz="2400" dirty="0" smtClean="0">
              <a:ea typeface="黑体" pitchFamily="49" charset="-122"/>
            </a:endParaRPr>
          </a:p>
          <a:p>
            <a:pPr marL="0" indent="0">
              <a:buNone/>
              <a:defRPr/>
            </a:pPr>
            <a:r>
              <a:rPr lang="en-US" altLang="zh-CN" sz="2400" dirty="0">
                <a:ea typeface="黑体" pitchFamily="49" charset="-122"/>
              </a:rPr>
              <a:t> </a:t>
            </a:r>
            <a:r>
              <a:rPr lang="en-US" altLang="zh-CN" sz="2400" dirty="0" smtClean="0">
                <a:ea typeface="黑体" pitchFamily="49" charset="-122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368528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4185</TotalTime>
  <Words>1049</Words>
  <Application>Microsoft Office PowerPoint</Application>
  <PresentationFormat>全屏显示(4:3)</PresentationFormat>
  <Paragraphs>136</Paragraphs>
  <Slides>16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1_默认设计模板</vt:lpstr>
      <vt:lpstr>PowerPoint 演示文稿</vt:lpstr>
      <vt:lpstr>PowerPoint 演示文稿</vt:lpstr>
      <vt:lpstr>一、检测工作流程概述</vt:lpstr>
      <vt:lpstr>一、检测工作流程概述</vt:lpstr>
      <vt:lpstr>PowerPoint 演示文稿</vt:lpstr>
      <vt:lpstr>一、检测工作流程概述</vt:lpstr>
      <vt:lpstr>二、现场试验流程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李彪</cp:lastModifiedBy>
  <cp:revision>252</cp:revision>
  <dcterms:created xsi:type="dcterms:W3CDTF">2013-04-10T08:02:07Z</dcterms:created>
  <dcterms:modified xsi:type="dcterms:W3CDTF">2017-08-08T06:05:34Z</dcterms:modified>
</cp:coreProperties>
</file>