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 id="2147484960" r:id="rId2"/>
    <p:sldMasterId id="2147485382" r:id="rId3"/>
    <p:sldMasterId id="2147485617" r:id="rId4"/>
    <p:sldMasterId id="2147485632" r:id="rId5"/>
    <p:sldMasterId id="2147485648" r:id="rId6"/>
  </p:sldMasterIdLst>
  <p:notesMasterIdLst>
    <p:notesMasterId r:id="rId17"/>
  </p:notesMasterIdLst>
  <p:handoutMasterIdLst>
    <p:handoutMasterId r:id="rId18"/>
  </p:handoutMasterIdLst>
  <p:sldIdLst>
    <p:sldId id="786" r:id="rId7"/>
    <p:sldId id="787" r:id="rId8"/>
    <p:sldId id="803" r:id="rId9"/>
    <p:sldId id="804" r:id="rId10"/>
    <p:sldId id="805" r:id="rId11"/>
    <p:sldId id="806" r:id="rId12"/>
    <p:sldId id="808" r:id="rId13"/>
    <p:sldId id="811" r:id="rId14"/>
    <p:sldId id="809" r:id="rId15"/>
    <p:sldId id="810"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33CC"/>
    <a:srgbClr val="3366FF"/>
    <a:srgbClr val="67A8E3"/>
    <a:srgbClr val="4F81BD"/>
    <a:srgbClr val="333399"/>
    <a:srgbClr val="02BE33"/>
    <a:srgbClr val="0000FF"/>
    <a:srgbClr val="92D050"/>
    <a:srgbClr val="8FFF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676"/>
    </p:cViewPr>
  </p:sorterViewPr>
  <p:notesViewPr>
    <p:cSldViewPr>
      <p:cViewPr varScale="1">
        <p:scale>
          <a:sx n="55" d="100"/>
          <a:sy n="55" d="100"/>
        </p:scale>
        <p:origin x="-282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ED70C-CD1A-48ED-8DF3-1ED7BF1237A5}" type="datetimeFigureOut">
              <a:rPr lang="zh-CN" altLang="en-US" smtClean="0"/>
              <a:t>2018-7-31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F6C7C0-11E2-4860-BABC-AF0B61187A0A}" type="slidenum">
              <a:rPr lang="zh-CN" altLang="en-US" smtClean="0"/>
              <a:t>‹#›</a:t>
            </a:fld>
            <a:endParaRPr lang="zh-CN" altLang="en-US"/>
          </a:p>
        </p:txBody>
      </p:sp>
    </p:spTree>
    <p:extLst>
      <p:ext uri="{BB962C8B-B14F-4D97-AF65-F5344CB8AC3E}">
        <p14:creationId xmlns:p14="http://schemas.microsoft.com/office/powerpoint/2010/main" val="7648848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zh-CN" altLang="en-US"/>
          </a:p>
        </p:txBody>
      </p:sp>
      <p:sp>
        <p:nvSpPr>
          <p:cNvPr id="18435"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01C66AB1-5088-4E0F-B77E-4D7F679E9655}" type="datetimeFigureOut">
              <a:rPr lang="zh-CN" altLang="en-US"/>
              <a:pPr>
                <a:defRPr/>
              </a:pPr>
              <a:t>2018-7-31</a:t>
            </a:fld>
            <a:endParaRPr lang="zh-CN" altLang="en-US"/>
          </a:p>
        </p:txBody>
      </p:sp>
      <p:sp>
        <p:nvSpPr>
          <p:cNvPr id="38916"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8437"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zh-CN" altLang="en-US"/>
          </a:p>
        </p:txBody>
      </p:sp>
      <p:sp>
        <p:nvSpPr>
          <p:cNvPr id="18439"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FAF08637-C467-4EA0-B80F-B7AD14392E23}" type="slidenum">
              <a:rPr lang="zh-CN" altLang="en-US"/>
              <a:pPr>
                <a:defRPr/>
              </a:pPr>
              <a:t>‹#›</a:t>
            </a:fld>
            <a:endParaRPr lang="zh-CN" altLang="en-US"/>
          </a:p>
        </p:txBody>
      </p:sp>
    </p:spTree>
    <p:extLst>
      <p:ext uri="{BB962C8B-B14F-4D97-AF65-F5344CB8AC3E}">
        <p14:creationId xmlns:p14="http://schemas.microsoft.com/office/powerpoint/2010/main" val="1766880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12E2EADE-5794-45F0-A143-CBE78A11DC65}"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DB15E7F-BD1E-4B71-A31E-8761590E7A47}" type="slidenum">
              <a:rPr lang="zh-CN" altLang="en-US"/>
              <a:pPr>
                <a:defRPr/>
              </a:pPr>
              <a:t>‹#›</a:t>
            </a:fld>
            <a:endParaRPr lang="zh-CN" altLang="en-US"/>
          </a:p>
        </p:txBody>
      </p:sp>
    </p:spTree>
    <p:extLst>
      <p:ext uri="{BB962C8B-B14F-4D97-AF65-F5344CB8AC3E}">
        <p14:creationId xmlns:p14="http://schemas.microsoft.com/office/powerpoint/2010/main" val="3936315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50489FE3-7AFE-42C7-A6E1-7E3BF95ED9E1}"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5B82328-9BBE-4497-A8B5-65226A3D1FE6}" type="slidenum">
              <a:rPr lang="zh-CN" altLang="en-US"/>
              <a:pPr>
                <a:defRPr/>
              </a:pPr>
              <a:t>‹#›</a:t>
            </a:fld>
            <a:endParaRPr lang="zh-CN" altLang="en-US"/>
          </a:p>
        </p:txBody>
      </p:sp>
    </p:spTree>
    <p:extLst>
      <p:ext uri="{BB962C8B-B14F-4D97-AF65-F5344CB8AC3E}">
        <p14:creationId xmlns:p14="http://schemas.microsoft.com/office/powerpoint/2010/main" val="254128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72E4A74-4C87-444E-99C4-000E5E70E9B7}"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C60B97D-1BBB-4E0F-9FB3-BE60C9235933}" type="slidenum">
              <a:rPr lang="zh-CN" altLang="en-US"/>
              <a:pPr>
                <a:defRPr/>
              </a:pPr>
              <a:t>‹#›</a:t>
            </a:fld>
            <a:endParaRPr lang="zh-CN" altLang="en-US"/>
          </a:p>
        </p:txBody>
      </p:sp>
    </p:spTree>
    <p:extLst>
      <p:ext uri="{BB962C8B-B14F-4D97-AF65-F5344CB8AC3E}">
        <p14:creationId xmlns:p14="http://schemas.microsoft.com/office/powerpoint/2010/main" val="472118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65BA08C-E04C-4862-B6D4-D2C842908A9B}" type="slidenum">
              <a:rPr lang="zh-CN" altLang="en-US"/>
              <a:pPr>
                <a:defRPr/>
              </a:pPr>
              <a:t>‹#›</a:t>
            </a:fld>
            <a:endParaRPr lang="zh-CN" altLang="en-US"/>
          </a:p>
        </p:txBody>
      </p:sp>
    </p:spTree>
    <p:extLst>
      <p:ext uri="{BB962C8B-B14F-4D97-AF65-F5344CB8AC3E}">
        <p14:creationId xmlns:p14="http://schemas.microsoft.com/office/powerpoint/2010/main" val="782736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8321253-BCEB-4095-93E7-BD35B8220E76}" type="slidenum">
              <a:rPr lang="zh-CN" altLang="en-US"/>
              <a:pPr>
                <a:defRPr/>
              </a:pPr>
              <a:t>‹#›</a:t>
            </a:fld>
            <a:endParaRPr lang="zh-CN" altLang="en-US"/>
          </a:p>
        </p:txBody>
      </p:sp>
    </p:spTree>
    <p:extLst>
      <p:ext uri="{BB962C8B-B14F-4D97-AF65-F5344CB8AC3E}">
        <p14:creationId xmlns:p14="http://schemas.microsoft.com/office/powerpoint/2010/main" val="43527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C363CE4E-6A35-470A-B40F-C23256F8D3C5}" type="slidenum">
              <a:rPr lang="zh-CN" altLang="en-US"/>
              <a:pPr>
                <a:defRPr/>
              </a:pPr>
              <a:t>‹#›</a:t>
            </a:fld>
            <a:endParaRPr lang="zh-CN" altLang="en-US"/>
          </a:p>
        </p:txBody>
      </p:sp>
    </p:spTree>
    <p:extLst>
      <p:ext uri="{BB962C8B-B14F-4D97-AF65-F5344CB8AC3E}">
        <p14:creationId xmlns:p14="http://schemas.microsoft.com/office/powerpoint/2010/main" val="1748164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DBC1F54A-5276-4776-972A-F7CF36825C15}" type="slidenum">
              <a:rPr lang="zh-CN" altLang="en-US"/>
              <a:pPr>
                <a:defRPr/>
              </a:pPr>
              <a:t>‹#›</a:t>
            </a:fld>
            <a:endParaRPr lang="zh-CN" altLang="en-US"/>
          </a:p>
        </p:txBody>
      </p:sp>
    </p:spTree>
    <p:extLst>
      <p:ext uri="{BB962C8B-B14F-4D97-AF65-F5344CB8AC3E}">
        <p14:creationId xmlns:p14="http://schemas.microsoft.com/office/powerpoint/2010/main" val="28959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B40929-EBC3-4811-B6C0-B37229FE6254}" type="slidenum">
              <a:rPr lang="zh-CN" altLang="en-US"/>
              <a:pPr>
                <a:defRPr/>
              </a:pPr>
              <a:t>‹#›</a:t>
            </a:fld>
            <a:endParaRPr lang="zh-CN" altLang="en-US"/>
          </a:p>
        </p:txBody>
      </p:sp>
    </p:spTree>
    <p:extLst>
      <p:ext uri="{BB962C8B-B14F-4D97-AF65-F5344CB8AC3E}">
        <p14:creationId xmlns:p14="http://schemas.microsoft.com/office/powerpoint/2010/main" val="1778142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7367D50-485A-4F27-B1C6-932A0E742573}" type="slidenum">
              <a:rPr lang="zh-CN" altLang="en-US"/>
              <a:pPr>
                <a:defRPr/>
              </a:pPr>
              <a:t>‹#›</a:t>
            </a:fld>
            <a:endParaRPr lang="zh-CN" altLang="en-US"/>
          </a:p>
        </p:txBody>
      </p:sp>
    </p:spTree>
    <p:extLst>
      <p:ext uri="{BB962C8B-B14F-4D97-AF65-F5344CB8AC3E}">
        <p14:creationId xmlns:p14="http://schemas.microsoft.com/office/powerpoint/2010/main" val="4216301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C7C7757-C5F5-4407-8C7B-96D6A96517BF}" type="slidenum">
              <a:rPr lang="zh-CN" altLang="en-US"/>
              <a:pPr>
                <a:defRPr/>
              </a:pPr>
              <a:t>‹#›</a:t>
            </a:fld>
            <a:endParaRPr lang="zh-CN" altLang="en-US"/>
          </a:p>
        </p:txBody>
      </p:sp>
    </p:spTree>
    <p:extLst>
      <p:ext uri="{BB962C8B-B14F-4D97-AF65-F5344CB8AC3E}">
        <p14:creationId xmlns:p14="http://schemas.microsoft.com/office/powerpoint/2010/main" val="1952714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A7188CD4-D92C-4748-AA0B-B51473660A62}" type="slidenum">
              <a:rPr lang="zh-CN" altLang="en-US"/>
              <a:pPr>
                <a:defRPr/>
              </a:pPr>
              <a:t>‹#›</a:t>
            </a:fld>
            <a:endParaRPr lang="zh-CN" altLang="en-US"/>
          </a:p>
        </p:txBody>
      </p:sp>
    </p:spTree>
    <p:extLst>
      <p:ext uri="{BB962C8B-B14F-4D97-AF65-F5344CB8AC3E}">
        <p14:creationId xmlns:p14="http://schemas.microsoft.com/office/powerpoint/2010/main" val="144595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A63126F-7771-4A78-B334-0A3DF134F9FA}"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BA617AA-7AA6-49FF-927A-FE7F202C798C}" type="slidenum">
              <a:rPr lang="zh-CN" altLang="en-US"/>
              <a:pPr>
                <a:defRPr/>
              </a:pPr>
              <a:t>‹#›</a:t>
            </a:fld>
            <a:endParaRPr lang="zh-CN" altLang="en-US"/>
          </a:p>
        </p:txBody>
      </p:sp>
    </p:spTree>
    <p:extLst>
      <p:ext uri="{BB962C8B-B14F-4D97-AF65-F5344CB8AC3E}">
        <p14:creationId xmlns:p14="http://schemas.microsoft.com/office/powerpoint/2010/main" val="10945252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F35B230-3B3E-4C25-B38E-1B1E4F12DA73}" type="slidenum">
              <a:rPr lang="zh-CN" altLang="en-US"/>
              <a:pPr>
                <a:defRPr/>
              </a:pPr>
              <a:t>‹#›</a:t>
            </a:fld>
            <a:endParaRPr lang="zh-CN" altLang="en-US"/>
          </a:p>
        </p:txBody>
      </p:sp>
    </p:spTree>
    <p:extLst>
      <p:ext uri="{BB962C8B-B14F-4D97-AF65-F5344CB8AC3E}">
        <p14:creationId xmlns:p14="http://schemas.microsoft.com/office/powerpoint/2010/main" val="2941286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8298D09-1E56-4D33-8503-A49A102EF04E}" type="slidenum">
              <a:rPr lang="zh-CN" altLang="en-US"/>
              <a:pPr>
                <a:defRPr/>
              </a:pPr>
              <a:t>‹#›</a:t>
            </a:fld>
            <a:endParaRPr lang="zh-CN" altLang="en-US"/>
          </a:p>
        </p:txBody>
      </p:sp>
    </p:spTree>
    <p:extLst>
      <p:ext uri="{BB962C8B-B14F-4D97-AF65-F5344CB8AC3E}">
        <p14:creationId xmlns:p14="http://schemas.microsoft.com/office/powerpoint/2010/main" val="1091277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FCBFCE6-B35D-4D19-B7E5-9E199490B7A2}" type="slidenum">
              <a:rPr lang="zh-CN" altLang="en-US"/>
              <a:pPr>
                <a:defRPr/>
              </a:pPr>
              <a:t>‹#›</a:t>
            </a:fld>
            <a:endParaRPr lang="zh-CN" altLang="en-US"/>
          </a:p>
        </p:txBody>
      </p:sp>
    </p:spTree>
    <p:extLst>
      <p:ext uri="{BB962C8B-B14F-4D97-AF65-F5344CB8AC3E}">
        <p14:creationId xmlns:p14="http://schemas.microsoft.com/office/powerpoint/2010/main" val="40108566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41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2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5F5F0D84-714D-4694-B12C-EFF6E7834AFE}" type="slidenum">
              <a:rPr lang="zh-CN" altLang="en-US"/>
              <a:pPr>
                <a:defRPr/>
              </a:pPr>
              <a:t>‹#›</a:t>
            </a:fld>
            <a:endParaRPr lang="zh-CN" altLang="en-US"/>
          </a:p>
        </p:txBody>
      </p:sp>
    </p:spTree>
    <p:extLst>
      <p:ext uri="{BB962C8B-B14F-4D97-AF65-F5344CB8AC3E}">
        <p14:creationId xmlns:p14="http://schemas.microsoft.com/office/powerpoint/2010/main" val="7525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DB91E78-0310-49A5-975D-08F99FCD7B3B}" type="slidenum">
              <a:rPr lang="zh-CN" altLang="en-US"/>
              <a:pPr>
                <a:defRPr/>
              </a:pPr>
              <a:t>‹#›</a:t>
            </a:fld>
            <a:endParaRPr lang="zh-CN" altLang="en-US"/>
          </a:p>
        </p:txBody>
      </p:sp>
    </p:spTree>
    <p:extLst>
      <p:ext uri="{BB962C8B-B14F-4D97-AF65-F5344CB8AC3E}">
        <p14:creationId xmlns:p14="http://schemas.microsoft.com/office/powerpoint/2010/main" val="39228478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4429132"/>
            <a:ext cx="8229600" cy="1143000"/>
          </a:xfrm>
          <a:prstGeom prst="rect">
            <a:avLst/>
          </a:prstGeom>
        </p:spPr>
        <p:txBody>
          <a:bodyPr/>
          <a:lstStyle/>
          <a:p>
            <a:r>
              <a:rPr lang="zh-CN" altLang="en-US"/>
              <a:t>单击此处编辑母版标题样式</a:t>
            </a:r>
          </a:p>
        </p:txBody>
      </p:sp>
      <p:sp>
        <p:nvSpPr>
          <p:cNvPr id="3" name="灯片编号占位符 3"/>
          <p:cNvSpPr>
            <a:spLocks noGrp="1"/>
          </p:cNvSpPr>
          <p:nvPr>
            <p:ph type="sldNum" sz="quarter" idx="10"/>
          </p:nvPr>
        </p:nvSpPr>
        <p:spPr>
          <a:xfrm>
            <a:off x="5500688" y="6429375"/>
            <a:ext cx="2133600" cy="476250"/>
          </a:xfrm>
        </p:spPr>
        <p:txBody>
          <a:bodyPr/>
          <a:lstStyle>
            <a:lvl1pPr>
              <a:defRPr sz="1750" b="1">
                <a:solidFill>
                  <a:srgbClr val="333399">
                    <a:lumMod val="50000"/>
                  </a:srgbClr>
                </a:solidFill>
              </a:defRPr>
            </a:lvl1pPr>
          </a:lstStyle>
          <a:p>
            <a:pPr>
              <a:defRPr/>
            </a:pPr>
            <a:fld id="{B97E66ED-1EE6-43E5-9897-330BF27FF007}" type="slidenum">
              <a:rPr lang="zh-CN" altLang="en-US"/>
              <a:pPr>
                <a:defRPr/>
              </a:pPr>
              <a:t>‹#›</a:t>
            </a:fld>
            <a:endParaRPr lang="zh-CN" altLang="en-US"/>
          </a:p>
        </p:txBody>
      </p:sp>
    </p:spTree>
    <p:extLst>
      <p:ext uri="{BB962C8B-B14F-4D97-AF65-F5344CB8AC3E}">
        <p14:creationId xmlns:p14="http://schemas.microsoft.com/office/powerpoint/2010/main" val="1361782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19C0D59-AB89-44C7-98D1-F2278A410795}" type="slidenum">
              <a:rPr lang="zh-CN" altLang="en-US"/>
              <a:pPr>
                <a:defRPr/>
              </a:pPr>
              <a:t>‹#›</a:t>
            </a:fld>
            <a:endParaRPr lang="zh-CN" altLang="en-US"/>
          </a:p>
        </p:txBody>
      </p:sp>
    </p:spTree>
    <p:extLst>
      <p:ext uri="{BB962C8B-B14F-4D97-AF65-F5344CB8AC3E}">
        <p14:creationId xmlns:p14="http://schemas.microsoft.com/office/powerpoint/2010/main" val="1093080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419A0DA7-6297-4B25-A5E5-D0313D9FCAAD}" type="slidenum">
              <a:rPr lang="zh-CN" altLang="en-US"/>
              <a:pPr>
                <a:defRPr/>
              </a:pPr>
              <a:t>‹#›</a:t>
            </a:fld>
            <a:endParaRPr lang="zh-CN" altLang="en-US"/>
          </a:p>
        </p:txBody>
      </p:sp>
    </p:spTree>
    <p:extLst>
      <p:ext uri="{BB962C8B-B14F-4D97-AF65-F5344CB8AC3E}">
        <p14:creationId xmlns:p14="http://schemas.microsoft.com/office/powerpoint/2010/main" val="39375841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2DB97CD3-24A8-4F9F-81EE-598EC0D21470}" type="slidenum">
              <a:rPr lang="zh-CN" altLang="en-US"/>
              <a:pPr>
                <a:defRPr/>
              </a:pPr>
              <a:t>‹#›</a:t>
            </a:fld>
            <a:endParaRPr lang="zh-CN" altLang="en-US"/>
          </a:p>
        </p:txBody>
      </p:sp>
    </p:spTree>
    <p:extLst>
      <p:ext uri="{BB962C8B-B14F-4D97-AF65-F5344CB8AC3E}">
        <p14:creationId xmlns:p14="http://schemas.microsoft.com/office/powerpoint/2010/main" val="831096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EA78D79-DB88-407B-9D9A-BE0E6E8C38EA}" type="slidenum">
              <a:rPr lang="zh-CN" altLang="en-US"/>
              <a:pPr>
                <a:defRPr/>
              </a:pPr>
              <a:t>‹#›</a:t>
            </a:fld>
            <a:endParaRPr lang="zh-CN" altLang="en-US"/>
          </a:p>
        </p:txBody>
      </p:sp>
    </p:spTree>
    <p:extLst>
      <p:ext uri="{BB962C8B-B14F-4D97-AF65-F5344CB8AC3E}">
        <p14:creationId xmlns:p14="http://schemas.microsoft.com/office/powerpoint/2010/main" val="422484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A15A543-16FD-4FBE-8CCF-BDF03C9FFA6A}" type="datetimeFigureOut">
              <a:rPr lang="zh-CN" altLang="en-US"/>
              <a:pPr>
                <a:defRPr/>
              </a:pPr>
              <a:t>2018-7-31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9EE18E1-B32A-49E2-A3E3-0292710E8D15}" type="slidenum">
              <a:rPr lang="zh-CN" altLang="en-US"/>
              <a:pPr>
                <a:defRPr/>
              </a:pPr>
              <a:t>‹#›</a:t>
            </a:fld>
            <a:endParaRPr lang="zh-CN" altLang="en-US"/>
          </a:p>
        </p:txBody>
      </p:sp>
    </p:spTree>
    <p:extLst>
      <p:ext uri="{BB962C8B-B14F-4D97-AF65-F5344CB8AC3E}">
        <p14:creationId xmlns:p14="http://schemas.microsoft.com/office/powerpoint/2010/main" val="1435570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15A872C-29D2-43E0-A770-C1EC454B4B5A}" type="slidenum">
              <a:rPr lang="zh-CN" altLang="en-US"/>
              <a:pPr>
                <a:defRPr/>
              </a:pPr>
              <a:t>‹#›</a:t>
            </a:fld>
            <a:endParaRPr lang="zh-CN" altLang="en-US"/>
          </a:p>
        </p:txBody>
      </p:sp>
    </p:spTree>
    <p:extLst>
      <p:ext uri="{BB962C8B-B14F-4D97-AF65-F5344CB8AC3E}">
        <p14:creationId xmlns:p14="http://schemas.microsoft.com/office/powerpoint/2010/main" val="3801504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B800AB1-EE4C-4A42-B7D7-7D94F83C2ABB}" type="slidenum">
              <a:rPr lang="zh-CN" altLang="en-US"/>
              <a:pPr>
                <a:defRPr/>
              </a:pPr>
              <a:t>‹#›</a:t>
            </a:fld>
            <a:endParaRPr lang="zh-CN" altLang="en-US"/>
          </a:p>
        </p:txBody>
      </p:sp>
    </p:spTree>
    <p:extLst>
      <p:ext uri="{BB962C8B-B14F-4D97-AF65-F5344CB8AC3E}">
        <p14:creationId xmlns:p14="http://schemas.microsoft.com/office/powerpoint/2010/main" val="41380615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0B85CA0-3588-4CBB-A8D5-8E33D6A2CECD}" type="slidenum">
              <a:rPr lang="zh-CN" altLang="en-US"/>
              <a:pPr>
                <a:defRPr/>
              </a:pPr>
              <a:t>‹#›</a:t>
            </a:fld>
            <a:endParaRPr lang="zh-CN" altLang="en-US"/>
          </a:p>
        </p:txBody>
      </p:sp>
    </p:spTree>
    <p:extLst>
      <p:ext uri="{BB962C8B-B14F-4D97-AF65-F5344CB8AC3E}">
        <p14:creationId xmlns:p14="http://schemas.microsoft.com/office/powerpoint/2010/main" val="40891768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CF482FA2-AB02-4602-A79E-CCA062ABB83D}" type="slidenum">
              <a:rPr lang="zh-CN" altLang="en-US"/>
              <a:pPr>
                <a:defRPr/>
              </a:pPr>
              <a:t>‹#›</a:t>
            </a:fld>
            <a:endParaRPr lang="zh-CN" altLang="en-US"/>
          </a:p>
        </p:txBody>
      </p:sp>
    </p:spTree>
    <p:extLst>
      <p:ext uri="{BB962C8B-B14F-4D97-AF65-F5344CB8AC3E}">
        <p14:creationId xmlns:p14="http://schemas.microsoft.com/office/powerpoint/2010/main" val="2810922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96E6626-3EC2-45AD-86C7-84D0D65099CD}" type="slidenum">
              <a:rPr lang="zh-CN" altLang="en-US"/>
              <a:pPr>
                <a:defRPr/>
              </a:pPr>
              <a:t>‹#›</a:t>
            </a:fld>
            <a:endParaRPr lang="zh-CN" altLang="en-US"/>
          </a:p>
        </p:txBody>
      </p:sp>
    </p:spTree>
    <p:extLst>
      <p:ext uri="{BB962C8B-B14F-4D97-AF65-F5344CB8AC3E}">
        <p14:creationId xmlns:p14="http://schemas.microsoft.com/office/powerpoint/2010/main" val="4167573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900DA27-EC3B-47F3-ADBA-68D13D60B2AF}" type="slidenum">
              <a:rPr lang="zh-CN" altLang="en-US"/>
              <a:pPr>
                <a:defRPr/>
              </a:pPr>
              <a:t>‹#›</a:t>
            </a:fld>
            <a:endParaRPr lang="zh-CN" altLang="en-US"/>
          </a:p>
        </p:txBody>
      </p:sp>
    </p:spTree>
    <p:extLst>
      <p:ext uri="{BB962C8B-B14F-4D97-AF65-F5344CB8AC3E}">
        <p14:creationId xmlns:p14="http://schemas.microsoft.com/office/powerpoint/2010/main" val="19361744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C1D3A34-3962-4755-B9BA-03F5BE593099}" type="slidenum">
              <a:rPr lang="zh-CN" altLang="en-US"/>
              <a:pPr>
                <a:defRPr/>
              </a:pPr>
              <a:t>‹#›</a:t>
            </a:fld>
            <a:endParaRPr lang="zh-CN" altLang="en-US"/>
          </a:p>
        </p:txBody>
      </p:sp>
    </p:spTree>
    <p:extLst>
      <p:ext uri="{BB962C8B-B14F-4D97-AF65-F5344CB8AC3E}">
        <p14:creationId xmlns:p14="http://schemas.microsoft.com/office/powerpoint/2010/main" val="5453297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41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2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7CEBF71D-CF91-4FF2-8D4B-CD1088D0CF4F}" type="slidenum">
              <a:rPr lang="zh-CN" altLang="en-US"/>
              <a:pPr>
                <a:defRPr/>
              </a:pPr>
              <a:t>‹#›</a:t>
            </a:fld>
            <a:endParaRPr lang="zh-CN" altLang="en-US"/>
          </a:p>
        </p:txBody>
      </p:sp>
    </p:spTree>
    <p:extLst>
      <p:ext uri="{BB962C8B-B14F-4D97-AF65-F5344CB8AC3E}">
        <p14:creationId xmlns:p14="http://schemas.microsoft.com/office/powerpoint/2010/main" val="1727626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BD0AD90-4CA6-40E0-ACA7-0B28970D7ABA}" type="slidenum">
              <a:rPr lang="zh-CN" altLang="en-US"/>
              <a:pPr>
                <a:defRPr/>
              </a:pPr>
              <a:t>‹#›</a:t>
            </a:fld>
            <a:endParaRPr lang="zh-CN" altLang="en-US"/>
          </a:p>
        </p:txBody>
      </p:sp>
    </p:spTree>
    <p:extLst>
      <p:ext uri="{BB962C8B-B14F-4D97-AF65-F5344CB8AC3E}">
        <p14:creationId xmlns:p14="http://schemas.microsoft.com/office/powerpoint/2010/main" val="30181279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4429132"/>
            <a:ext cx="8229600" cy="1143000"/>
          </a:xfrm>
          <a:prstGeom prst="rect">
            <a:avLst/>
          </a:prstGeom>
        </p:spPr>
        <p:txBody>
          <a:bodyPr/>
          <a:lstStyle/>
          <a:p>
            <a:r>
              <a:rPr lang="zh-CN" altLang="en-US"/>
              <a:t>单击此处编辑母版标题样式</a:t>
            </a:r>
          </a:p>
        </p:txBody>
      </p:sp>
      <p:sp>
        <p:nvSpPr>
          <p:cNvPr id="3" name="灯片编号占位符 3"/>
          <p:cNvSpPr>
            <a:spLocks noGrp="1"/>
          </p:cNvSpPr>
          <p:nvPr>
            <p:ph type="sldNum" sz="quarter" idx="10"/>
          </p:nvPr>
        </p:nvSpPr>
        <p:spPr>
          <a:xfrm>
            <a:off x="5500688" y="6429375"/>
            <a:ext cx="2133600" cy="476250"/>
          </a:xfrm>
        </p:spPr>
        <p:txBody>
          <a:bodyPr/>
          <a:lstStyle>
            <a:lvl1pPr>
              <a:defRPr sz="1750" b="1">
                <a:solidFill>
                  <a:srgbClr val="333399">
                    <a:lumMod val="50000"/>
                  </a:srgbClr>
                </a:solidFill>
              </a:defRPr>
            </a:lvl1pPr>
          </a:lstStyle>
          <a:p>
            <a:pPr>
              <a:defRPr/>
            </a:pPr>
            <a:fld id="{56301BE2-553E-40B2-BD03-5AD3D5BBDF45}" type="slidenum">
              <a:rPr lang="zh-CN" altLang="en-US"/>
              <a:pPr>
                <a:defRPr/>
              </a:pPr>
              <a:t>‹#›</a:t>
            </a:fld>
            <a:endParaRPr lang="zh-CN" altLang="en-US"/>
          </a:p>
        </p:txBody>
      </p:sp>
    </p:spTree>
    <p:extLst>
      <p:ext uri="{BB962C8B-B14F-4D97-AF65-F5344CB8AC3E}">
        <p14:creationId xmlns:p14="http://schemas.microsoft.com/office/powerpoint/2010/main" val="1807737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E452070E-44E7-4EF2-BD08-0F61784A5345}" type="datetimeFigureOut">
              <a:rPr lang="zh-CN" altLang="en-US"/>
              <a:pPr>
                <a:defRPr/>
              </a:pPr>
              <a:t>2018-7-31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4F545ED-2EF8-43C5-B37B-DF717FDFD6A2}" type="slidenum">
              <a:rPr lang="zh-CN" altLang="en-US"/>
              <a:pPr>
                <a:defRPr/>
              </a:pPr>
              <a:t>‹#›</a:t>
            </a:fld>
            <a:endParaRPr lang="zh-CN" altLang="en-US"/>
          </a:p>
        </p:txBody>
      </p:sp>
    </p:spTree>
    <p:extLst>
      <p:ext uri="{BB962C8B-B14F-4D97-AF65-F5344CB8AC3E}">
        <p14:creationId xmlns:p14="http://schemas.microsoft.com/office/powerpoint/2010/main" val="5747084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F152EC7F-7746-4732-A3F7-A9DC58ED9D2D}" type="slidenum">
              <a:rPr lang="en-US" altLang="zh-CN"/>
              <a:pPr>
                <a:defRPr/>
              </a:pPr>
              <a:t>‹#›</a:t>
            </a:fld>
            <a:endParaRPr lang="en-US" altLang="zh-CN"/>
          </a:p>
        </p:txBody>
      </p:sp>
    </p:spTree>
    <p:extLst>
      <p:ext uri="{BB962C8B-B14F-4D97-AF65-F5344CB8AC3E}">
        <p14:creationId xmlns:p14="http://schemas.microsoft.com/office/powerpoint/2010/main" val="35568145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5CEBF7F-496D-4CA8-96E6-9814EDAEE78B}" type="slidenum">
              <a:rPr lang="en-US" altLang="zh-CN"/>
              <a:pPr>
                <a:defRPr/>
              </a:pPr>
              <a:t>‹#›</a:t>
            </a:fld>
            <a:endParaRPr lang="en-US" altLang="zh-CN"/>
          </a:p>
        </p:txBody>
      </p:sp>
    </p:spTree>
    <p:extLst>
      <p:ext uri="{BB962C8B-B14F-4D97-AF65-F5344CB8AC3E}">
        <p14:creationId xmlns:p14="http://schemas.microsoft.com/office/powerpoint/2010/main" val="15224192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84E098E-5C5F-42D5-B196-8D3897CF1998}" type="slidenum">
              <a:rPr lang="en-US" altLang="zh-CN"/>
              <a:pPr>
                <a:defRPr/>
              </a:pPr>
              <a:t>‹#›</a:t>
            </a:fld>
            <a:endParaRPr lang="en-US" altLang="zh-CN"/>
          </a:p>
        </p:txBody>
      </p:sp>
    </p:spTree>
    <p:extLst>
      <p:ext uri="{BB962C8B-B14F-4D97-AF65-F5344CB8AC3E}">
        <p14:creationId xmlns:p14="http://schemas.microsoft.com/office/powerpoint/2010/main" val="41482896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1B43DCB9-917A-408B-807B-64D64B5463E7}" type="slidenum">
              <a:rPr lang="en-US" altLang="zh-CN"/>
              <a:pPr>
                <a:defRPr/>
              </a:pPr>
              <a:t>‹#›</a:t>
            </a:fld>
            <a:endParaRPr lang="en-US" altLang="zh-CN"/>
          </a:p>
        </p:txBody>
      </p:sp>
    </p:spTree>
    <p:extLst>
      <p:ext uri="{BB962C8B-B14F-4D97-AF65-F5344CB8AC3E}">
        <p14:creationId xmlns:p14="http://schemas.microsoft.com/office/powerpoint/2010/main" val="40813548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E1EADD6-2B80-4EA0-ACAD-196661DD30BE}" type="slidenum">
              <a:rPr lang="en-US" altLang="zh-CN"/>
              <a:pPr>
                <a:defRPr/>
              </a:pPr>
              <a:t>‹#›</a:t>
            </a:fld>
            <a:endParaRPr lang="en-US" altLang="zh-CN"/>
          </a:p>
        </p:txBody>
      </p:sp>
    </p:spTree>
    <p:extLst>
      <p:ext uri="{BB962C8B-B14F-4D97-AF65-F5344CB8AC3E}">
        <p14:creationId xmlns:p14="http://schemas.microsoft.com/office/powerpoint/2010/main" val="22415936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40DE52C8-CC23-44CF-9792-9967434602AD}" type="slidenum">
              <a:rPr lang="en-US" altLang="zh-CN"/>
              <a:pPr>
                <a:defRPr/>
              </a:pPr>
              <a:t>‹#›</a:t>
            </a:fld>
            <a:endParaRPr lang="en-US" altLang="zh-CN"/>
          </a:p>
        </p:txBody>
      </p:sp>
    </p:spTree>
    <p:extLst>
      <p:ext uri="{BB962C8B-B14F-4D97-AF65-F5344CB8AC3E}">
        <p14:creationId xmlns:p14="http://schemas.microsoft.com/office/powerpoint/2010/main" val="37144828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2F301820-C08B-446A-A8AA-D773D476C0DB}" type="slidenum">
              <a:rPr lang="en-US" altLang="zh-CN"/>
              <a:pPr>
                <a:defRPr/>
              </a:pPr>
              <a:t>‹#›</a:t>
            </a:fld>
            <a:endParaRPr lang="en-US" altLang="zh-CN"/>
          </a:p>
        </p:txBody>
      </p:sp>
    </p:spTree>
    <p:extLst>
      <p:ext uri="{BB962C8B-B14F-4D97-AF65-F5344CB8AC3E}">
        <p14:creationId xmlns:p14="http://schemas.microsoft.com/office/powerpoint/2010/main" val="16929970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B78F7CBC-9567-4460-845A-BE75A61E2828}" type="slidenum">
              <a:rPr lang="en-US" altLang="zh-CN"/>
              <a:pPr>
                <a:defRPr/>
              </a:pPr>
              <a:t>‹#›</a:t>
            </a:fld>
            <a:endParaRPr lang="en-US" altLang="zh-CN"/>
          </a:p>
        </p:txBody>
      </p:sp>
    </p:spTree>
    <p:extLst>
      <p:ext uri="{BB962C8B-B14F-4D97-AF65-F5344CB8AC3E}">
        <p14:creationId xmlns:p14="http://schemas.microsoft.com/office/powerpoint/2010/main" val="30894836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21F50DB-1C81-4C47-8548-C7F7B64E9BCB}" type="slidenum">
              <a:rPr lang="en-US" altLang="zh-CN"/>
              <a:pPr>
                <a:defRPr/>
              </a:pPr>
              <a:t>‹#›</a:t>
            </a:fld>
            <a:endParaRPr lang="en-US" altLang="zh-CN"/>
          </a:p>
        </p:txBody>
      </p:sp>
    </p:spTree>
    <p:extLst>
      <p:ext uri="{BB962C8B-B14F-4D97-AF65-F5344CB8AC3E}">
        <p14:creationId xmlns:p14="http://schemas.microsoft.com/office/powerpoint/2010/main" val="36776636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8722F09F-0AEC-448A-9542-47DE9FEED3EB}" type="slidenum">
              <a:rPr lang="en-US" altLang="zh-CN"/>
              <a:pPr>
                <a:defRPr/>
              </a:pPr>
              <a:t>‹#›</a:t>
            </a:fld>
            <a:endParaRPr lang="en-US" altLang="zh-CN"/>
          </a:p>
        </p:txBody>
      </p:sp>
    </p:spTree>
    <p:extLst>
      <p:ext uri="{BB962C8B-B14F-4D97-AF65-F5344CB8AC3E}">
        <p14:creationId xmlns:p14="http://schemas.microsoft.com/office/powerpoint/2010/main" val="3713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A464BDF8-0A57-4287-A02B-F5AA589555F6}" type="datetimeFigureOut">
              <a:rPr lang="zh-CN" altLang="en-US"/>
              <a:pPr>
                <a:defRPr/>
              </a:pPr>
              <a:t>2018-7-31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49F2127C-F04D-47D0-83CE-297DA54BCB80}" type="slidenum">
              <a:rPr lang="zh-CN" altLang="en-US"/>
              <a:pPr>
                <a:defRPr/>
              </a:pPr>
              <a:t>‹#›</a:t>
            </a:fld>
            <a:endParaRPr lang="zh-CN" altLang="en-US"/>
          </a:p>
        </p:txBody>
      </p:sp>
    </p:spTree>
    <p:extLst>
      <p:ext uri="{BB962C8B-B14F-4D97-AF65-F5344CB8AC3E}">
        <p14:creationId xmlns:p14="http://schemas.microsoft.com/office/powerpoint/2010/main" val="41026923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BAAB1C9-21CA-4C2B-853E-C3ACE2EAA0A6}" type="slidenum">
              <a:rPr lang="en-US" altLang="zh-CN"/>
              <a:pPr>
                <a:defRPr/>
              </a:pPr>
              <a:t>‹#›</a:t>
            </a:fld>
            <a:endParaRPr lang="en-US" altLang="zh-CN"/>
          </a:p>
        </p:txBody>
      </p:sp>
    </p:spTree>
    <p:extLst>
      <p:ext uri="{BB962C8B-B14F-4D97-AF65-F5344CB8AC3E}">
        <p14:creationId xmlns:p14="http://schemas.microsoft.com/office/powerpoint/2010/main" val="2838252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41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2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474E0FBA-42D3-40EF-AE43-80FD8D0EB034}" type="slidenum">
              <a:rPr lang="en-US" altLang="zh-CN"/>
              <a:pPr>
                <a:defRPr/>
              </a:pPr>
              <a:t>‹#›</a:t>
            </a:fld>
            <a:endParaRPr lang="en-US" altLang="zh-CN"/>
          </a:p>
        </p:txBody>
      </p:sp>
    </p:spTree>
    <p:extLst>
      <p:ext uri="{BB962C8B-B14F-4D97-AF65-F5344CB8AC3E}">
        <p14:creationId xmlns:p14="http://schemas.microsoft.com/office/powerpoint/2010/main" val="42275835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F3B3100-5BBB-42F5-90FF-7F079D16F35C}" type="slidenum">
              <a:rPr lang="en-US" altLang="zh-CN"/>
              <a:pPr>
                <a:defRPr/>
              </a:pPr>
              <a:t>‹#›</a:t>
            </a:fld>
            <a:endParaRPr lang="en-US" altLang="zh-CN"/>
          </a:p>
        </p:txBody>
      </p:sp>
    </p:spTree>
    <p:extLst>
      <p:ext uri="{BB962C8B-B14F-4D97-AF65-F5344CB8AC3E}">
        <p14:creationId xmlns:p14="http://schemas.microsoft.com/office/powerpoint/2010/main" val="3438506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FC093A9-AA7C-44D1-9F55-8D48AA62E113}" type="slidenum">
              <a:rPr lang="zh-CN" altLang="en-US"/>
              <a:pPr>
                <a:defRPr/>
              </a:pPr>
              <a:t>‹#›</a:t>
            </a:fld>
            <a:endParaRPr lang="zh-CN" altLang="en-US"/>
          </a:p>
        </p:txBody>
      </p:sp>
    </p:spTree>
    <p:extLst>
      <p:ext uri="{BB962C8B-B14F-4D97-AF65-F5344CB8AC3E}">
        <p14:creationId xmlns:p14="http://schemas.microsoft.com/office/powerpoint/2010/main" val="42021097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C079A747-B860-42E9-B551-01765B3D1585}" type="slidenum">
              <a:rPr lang="zh-CN" altLang="en-US"/>
              <a:pPr>
                <a:defRPr/>
              </a:pPr>
              <a:t>‹#›</a:t>
            </a:fld>
            <a:endParaRPr lang="zh-CN" altLang="en-US"/>
          </a:p>
        </p:txBody>
      </p:sp>
    </p:spTree>
    <p:extLst>
      <p:ext uri="{BB962C8B-B14F-4D97-AF65-F5344CB8AC3E}">
        <p14:creationId xmlns:p14="http://schemas.microsoft.com/office/powerpoint/2010/main" val="14521227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3DD3CFCA-EF6E-42EA-8A64-17BB8232734D}" type="slidenum">
              <a:rPr lang="zh-CN" altLang="en-US"/>
              <a:pPr>
                <a:defRPr/>
              </a:pPr>
              <a:t>‹#›</a:t>
            </a:fld>
            <a:endParaRPr lang="zh-CN" altLang="en-US"/>
          </a:p>
        </p:txBody>
      </p:sp>
    </p:spTree>
    <p:extLst>
      <p:ext uri="{BB962C8B-B14F-4D97-AF65-F5344CB8AC3E}">
        <p14:creationId xmlns:p14="http://schemas.microsoft.com/office/powerpoint/2010/main" val="6651656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F568999-9193-405B-98DF-E48FF7F65042}" type="slidenum">
              <a:rPr lang="zh-CN" altLang="en-US"/>
              <a:pPr>
                <a:defRPr/>
              </a:pPr>
              <a:t>‹#›</a:t>
            </a:fld>
            <a:endParaRPr lang="zh-CN" altLang="en-US"/>
          </a:p>
        </p:txBody>
      </p:sp>
    </p:spTree>
    <p:extLst>
      <p:ext uri="{BB962C8B-B14F-4D97-AF65-F5344CB8AC3E}">
        <p14:creationId xmlns:p14="http://schemas.microsoft.com/office/powerpoint/2010/main" val="29960165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C65921DB-C1F4-46EB-B237-458F6C5A8594}" type="slidenum">
              <a:rPr lang="zh-CN" altLang="en-US"/>
              <a:pPr>
                <a:defRPr/>
              </a:pPr>
              <a:t>‹#›</a:t>
            </a:fld>
            <a:endParaRPr lang="zh-CN" altLang="en-US"/>
          </a:p>
        </p:txBody>
      </p:sp>
    </p:spTree>
    <p:extLst>
      <p:ext uri="{BB962C8B-B14F-4D97-AF65-F5344CB8AC3E}">
        <p14:creationId xmlns:p14="http://schemas.microsoft.com/office/powerpoint/2010/main" val="42596964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C700FEF-1BB8-4436-AB75-925CE87299BD}" type="slidenum">
              <a:rPr lang="zh-CN" altLang="en-US"/>
              <a:pPr>
                <a:defRPr/>
              </a:pPr>
              <a:t>‹#›</a:t>
            </a:fld>
            <a:endParaRPr lang="zh-CN" altLang="en-US"/>
          </a:p>
        </p:txBody>
      </p:sp>
    </p:spTree>
    <p:extLst>
      <p:ext uri="{BB962C8B-B14F-4D97-AF65-F5344CB8AC3E}">
        <p14:creationId xmlns:p14="http://schemas.microsoft.com/office/powerpoint/2010/main" val="3779400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9063AFE-F593-472D-9BB8-A36861B9C7BA}" type="slidenum">
              <a:rPr lang="zh-CN" altLang="en-US"/>
              <a:pPr>
                <a:defRPr/>
              </a:pPr>
              <a:t>‹#›</a:t>
            </a:fld>
            <a:endParaRPr lang="zh-CN" altLang="en-US"/>
          </a:p>
        </p:txBody>
      </p:sp>
    </p:spTree>
    <p:extLst>
      <p:ext uri="{BB962C8B-B14F-4D97-AF65-F5344CB8AC3E}">
        <p14:creationId xmlns:p14="http://schemas.microsoft.com/office/powerpoint/2010/main" val="303813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51294644-6B15-4488-95A0-37D69C268F35}" type="datetimeFigureOut">
              <a:rPr lang="zh-CN" altLang="en-US"/>
              <a:pPr>
                <a:defRPr/>
              </a:pPr>
              <a:t>2018-7-31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5358AA2-70A3-450C-BDAF-6D21A02E5569}" type="slidenum">
              <a:rPr lang="zh-CN" altLang="en-US"/>
              <a:pPr>
                <a:defRPr/>
              </a:pPr>
              <a:t>‹#›</a:t>
            </a:fld>
            <a:endParaRPr lang="zh-CN" altLang="en-US"/>
          </a:p>
        </p:txBody>
      </p:sp>
    </p:spTree>
    <p:extLst>
      <p:ext uri="{BB962C8B-B14F-4D97-AF65-F5344CB8AC3E}">
        <p14:creationId xmlns:p14="http://schemas.microsoft.com/office/powerpoint/2010/main" val="26633613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039D9ED4-E4B3-4EB0-A8DE-7FF8AAF885C3}" type="slidenum">
              <a:rPr lang="zh-CN" altLang="en-US"/>
              <a:pPr>
                <a:defRPr/>
              </a:pPr>
              <a:t>‹#›</a:t>
            </a:fld>
            <a:endParaRPr lang="zh-CN" altLang="en-US"/>
          </a:p>
        </p:txBody>
      </p:sp>
    </p:spTree>
    <p:extLst>
      <p:ext uri="{BB962C8B-B14F-4D97-AF65-F5344CB8AC3E}">
        <p14:creationId xmlns:p14="http://schemas.microsoft.com/office/powerpoint/2010/main" val="40559683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43E2CED7-2C9F-4AC7-A5C0-19AA407BEB86}" type="slidenum">
              <a:rPr lang="zh-CN" altLang="en-US"/>
              <a:pPr>
                <a:defRPr/>
              </a:pPr>
              <a:t>‹#›</a:t>
            </a:fld>
            <a:endParaRPr lang="zh-CN" altLang="en-US"/>
          </a:p>
        </p:txBody>
      </p:sp>
    </p:spTree>
    <p:extLst>
      <p:ext uri="{BB962C8B-B14F-4D97-AF65-F5344CB8AC3E}">
        <p14:creationId xmlns:p14="http://schemas.microsoft.com/office/powerpoint/2010/main" val="2838102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6028BC0-08B6-472A-8D12-F0DE596F9607}" type="slidenum">
              <a:rPr lang="zh-CN" altLang="en-US"/>
              <a:pPr>
                <a:defRPr/>
              </a:pPr>
              <a:t>‹#›</a:t>
            </a:fld>
            <a:endParaRPr lang="zh-CN" altLang="en-US"/>
          </a:p>
        </p:txBody>
      </p:sp>
    </p:spTree>
    <p:extLst>
      <p:ext uri="{BB962C8B-B14F-4D97-AF65-F5344CB8AC3E}">
        <p14:creationId xmlns:p14="http://schemas.microsoft.com/office/powerpoint/2010/main" val="18106608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FE60D6E-0B88-4390-926B-FE075D16CB00}" type="slidenum">
              <a:rPr lang="zh-CN" altLang="en-US"/>
              <a:pPr>
                <a:defRPr/>
              </a:pPr>
              <a:t>‹#›</a:t>
            </a:fld>
            <a:endParaRPr lang="zh-CN" altLang="en-US"/>
          </a:p>
        </p:txBody>
      </p:sp>
    </p:spTree>
    <p:extLst>
      <p:ext uri="{BB962C8B-B14F-4D97-AF65-F5344CB8AC3E}">
        <p14:creationId xmlns:p14="http://schemas.microsoft.com/office/powerpoint/2010/main" val="40599415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41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2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AAB8C103-143F-4063-9F03-DD69AF281348}" type="slidenum">
              <a:rPr lang="zh-CN" altLang="en-US"/>
              <a:pPr>
                <a:defRPr/>
              </a:pPr>
              <a:t>‹#›</a:t>
            </a:fld>
            <a:endParaRPr lang="zh-CN" altLang="en-US"/>
          </a:p>
        </p:txBody>
      </p:sp>
    </p:spTree>
    <p:extLst>
      <p:ext uri="{BB962C8B-B14F-4D97-AF65-F5344CB8AC3E}">
        <p14:creationId xmlns:p14="http://schemas.microsoft.com/office/powerpoint/2010/main" val="360606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17281A64-7EA4-4B9C-9789-E35A9FFE8D37}" type="slidenum">
              <a:rPr lang="zh-CN" altLang="en-US"/>
              <a:pPr>
                <a:defRPr/>
              </a:pPr>
              <a:t>‹#›</a:t>
            </a:fld>
            <a:endParaRPr lang="zh-CN" altLang="en-US"/>
          </a:p>
        </p:txBody>
      </p:sp>
    </p:spTree>
    <p:extLst>
      <p:ext uri="{BB962C8B-B14F-4D97-AF65-F5344CB8AC3E}">
        <p14:creationId xmlns:p14="http://schemas.microsoft.com/office/powerpoint/2010/main" val="24376725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4429132"/>
            <a:ext cx="8229600" cy="1143000"/>
          </a:xfrm>
          <a:prstGeom prst="rect">
            <a:avLst/>
          </a:prstGeom>
        </p:spPr>
        <p:txBody>
          <a:bodyPr/>
          <a:lstStyle/>
          <a:p>
            <a:r>
              <a:rPr lang="zh-CN" altLang="en-US"/>
              <a:t>单击此处编辑母版标题样式</a:t>
            </a:r>
          </a:p>
        </p:txBody>
      </p:sp>
      <p:sp>
        <p:nvSpPr>
          <p:cNvPr id="3" name="灯片编号占位符 3"/>
          <p:cNvSpPr>
            <a:spLocks noGrp="1"/>
          </p:cNvSpPr>
          <p:nvPr>
            <p:ph type="sldNum" sz="quarter" idx="10"/>
          </p:nvPr>
        </p:nvSpPr>
        <p:spPr>
          <a:xfrm>
            <a:off x="5500688" y="6429375"/>
            <a:ext cx="2133600" cy="476250"/>
          </a:xfrm>
        </p:spPr>
        <p:txBody>
          <a:bodyPr/>
          <a:lstStyle>
            <a:lvl1pPr>
              <a:defRPr sz="1750" b="1">
                <a:solidFill>
                  <a:srgbClr val="333399">
                    <a:lumMod val="50000"/>
                  </a:srgbClr>
                </a:solidFill>
              </a:defRPr>
            </a:lvl1pPr>
          </a:lstStyle>
          <a:p>
            <a:pPr>
              <a:defRPr/>
            </a:pPr>
            <a:fld id="{92CF906C-78D1-46D9-8294-D6B0682F9A64}" type="slidenum">
              <a:rPr lang="zh-CN" altLang="en-US"/>
              <a:pPr>
                <a:defRPr/>
              </a:pPr>
              <a:t>‹#›</a:t>
            </a:fld>
            <a:endParaRPr lang="zh-CN" altLang="en-US"/>
          </a:p>
        </p:txBody>
      </p:sp>
    </p:spTree>
    <p:extLst>
      <p:ext uri="{BB962C8B-B14F-4D97-AF65-F5344CB8AC3E}">
        <p14:creationId xmlns:p14="http://schemas.microsoft.com/office/powerpoint/2010/main" val="17414447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1FE692D-E914-45F4-9789-B8FDD8F2C993}" type="slidenum">
              <a:rPr lang="zh-CN" altLang="en-US"/>
              <a:pPr>
                <a:defRPr/>
              </a:pPr>
              <a:t>‹#›</a:t>
            </a:fld>
            <a:endParaRPr lang="zh-CN" altLang="en-US"/>
          </a:p>
        </p:txBody>
      </p:sp>
    </p:spTree>
    <p:extLst>
      <p:ext uri="{BB962C8B-B14F-4D97-AF65-F5344CB8AC3E}">
        <p14:creationId xmlns:p14="http://schemas.microsoft.com/office/powerpoint/2010/main" val="26114109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21D2013-62A8-48B0-B076-D6D0FABB7FAB}" type="slidenum">
              <a:rPr lang="zh-CN" altLang="en-US"/>
              <a:pPr>
                <a:defRPr/>
              </a:pPr>
              <a:t>‹#›</a:t>
            </a:fld>
            <a:endParaRPr lang="zh-CN" altLang="en-US"/>
          </a:p>
        </p:txBody>
      </p:sp>
    </p:spTree>
    <p:extLst>
      <p:ext uri="{BB962C8B-B14F-4D97-AF65-F5344CB8AC3E}">
        <p14:creationId xmlns:p14="http://schemas.microsoft.com/office/powerpoint/2010/main" val="17745688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D2DC1E0E-2BA6-47D5-84BF-9D247672BDFA}" type="slidenum">
              <a:rPr lang="zh-CN" altLang="en-US"/>
              <a:pPr>
                <a:defRPr/>
              </a:pPr>
              <a:t>‹#›</a:t>
            </a:fld>
            <a:endParaRPr lang="zh-CN" altLang="en-US"/>
          </a:p>
        </p:txBody>
      </p:sp>
    </p:spTree>
    <p:extLst>
      <p:ext uri="{BB962C8B-B14F-4D97-AF65-F5344CB8AC3E}">
        <p14:creationId xmlns:p14="http://schemas.microsoft.com/office/powerpoint/2010/main" val="272650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E262B32-96E5-489C-A2D8-0BC07CF69BC5}" type="datetimeFigureOut">
              <a:rPr lang="zh-CN" altLang="en-US"/>
              <a:pPr>
                <a:defRPr/>
              </a:pPr>
              <a:t>2018-7-31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DF9811CB-0124-4784-8CED-80D219B9B5B7}" type="slidenum">
              <a:rPr lang="zh-CN" altLang="en-US"/>
              <a:pPr>
                <a:defRPr/>
              </a:pPr>
              <a:t>‹#›</a:t>
            </a:fld>
            <a:endParaRPr lang="zh-CN" altLang="en-US"/>
          </a:p>
        </p:txBody>
      </p:sp>
    </p:spTree>
    <p:extLst>
      <p:ext uri="{BB962C8B-B14F-4D97-AF65-F5344CB8AC3E}">
        <p14:creationId xmlns:p14="http://schemas.microsoft.com/office/powerpoint/2010/main" val="9325447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285B962B-ADCD-4D0A-935C-927D9687156F}" type="slidenum">
              <a:rPr lang="zh-CN" altLang="en-US"/>
              <a:pPr>
                <a:defRPr/>
              </a:pPr>
              <a:t>‹#›</a:t>
            </a:fld>
            <a:endParaRPr lang="zh-CN" altLang="en-US"/>
          </a:p>
        </p:txBody>
      </p:sp>
    </p:spTree>
    <p:extLst>
      <p:ext uri="{BB962C8B-B14F-4D97-AF65-F5344CB8AC3E}">
        <p14:creationId xmlns:p14="http://schemas.microsoft.com/office/powerpoint/2010/main" val="348697580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F7D617B3-9DEE-48FE-9596-1181216F914D}" type="slidenum">
              <a:rPr lang="zh-CN" altLang="en-US"/>
              <a:pPr>
                <a:defRPr/>
              </a:pPr>
              <a:t>‹#›</a:t>
            </a:fld>
            <a:endParaRPr lang="zh-CN" altLang="en-US"/>
          </a:p>
        </p:txBody>
      </p:sp>
    </p:spTree>
    <p:extLst>
      <p:ext uri="{BB962C8B-B14F-4D97-AF65-F5344CB8AC3E}">
        <p14:creationId xmlns:p14="http://schemas.microsoft.com/office/powerpoint/2010/main" val="32583215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434B0796-BC9B-4942-95FB-DE78BE03E778}" type="slidenum">
              <a:rPr lang="zh-CN" altLang="en-US"/>
              <a:pPr>
                <a:defRPr/>
              </a:pPr>
              <a:t>‹#›</a:t>
            </a:fld>
            <a:endParaRPr lang="zh-CN" altLang="en-US"/>
          </a:p>
        </p:txBody>
      </p:sp>
    </p:spTree>
    <p:extLst>
      <p:ext uri="{BB962C8B-B14F-4D97-AF65-F5344CB8AC3E}">
        <p14:creationId xmlns:p14="http://schemas.microsoft.com/office/powerpoint/2010/main" val="31993719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FE9C5D78-E364-4CFB-A470-DB7040086B35}" type="slidenum">
              <a:rPr lang="zh-CN" altLang="en-US"/>
              <a:pPr>
                <a:defRPr/>
              </a:pPr>
              <a:t>‹#›</a:t>
            </a:fld>
            <a:endParaRPr lang="zh-CN" altLang="en-US"/>
          </a:p>
        </p:txBody>
      </p:sp>
    </p:spTree>
    <p:extLst>
      <p:ext uri="{BB962C8B-B14F-4D97-AF65-F5344CB8AC3E}">
        <p14:creationId xmlns:p14="http://schemas.microsoft.com/office/powerpoint/2010/main" val="39738920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ECAF72F8-8F73-43BC-9A0E-1B4E3EB38741}" type="slidenum">
              <a:rPr lang="zh-CN" altLang="en-US"/>
              <a:pPr>
                <a:defRPr/>
              </a:pPr>
              <a:t>‹#›</a:t>
            </a:fld>
            <a:endParaRPr lang="zh-CN" altLang="en-US"/>
          </a:p>
        </p:txBody>
      </p:sp>
    </p:spTree>
    <p:extLst>
      <p:ext uri="{BB962C8B-B14F-4D97-AF65-F5344CB8AC3E}">
        <p14:creationId xmlns:p14="http://schemas.microsoft.com/office/powerpoint/2010/main" val="19847678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56D2CF3-A298-48A7-B3F2-1B07F27F7296}" type="slidenum">
              <a:rPr lang="zh-CN" altLang="en-US"/>
              <a:pPr>
                <a:defRPr/>
              </a:pPr>
              <a:t>‹#›</a:t>
            </a:fld>
            <a:endParaRPr lang="zh-CN" altLang="en-US"/>
          </a:p>
        </p:txBody>
      </p:sp>
    </p:spTree>
    <p:extLst>
      <p:ext uri="{BB962C8B-B14F-4D97-AF65-F5344CB8AC3E}">
        <p14:creationId xmlns:p14="http://schemas.microsoft.com/office/powerpoint/2010/main" val="37828228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E20F6DD-61BD-40EB-BED6-6B441220FF36}" type="slidenum">
              <a:rPr lang="zh-CN" altLang="en-US"/>
              <a:pPr>
                <a:defRPr/>
              </a:pPr>
              <a:t>‹#›</a:t>
            </a:fld>
            <a:endParaRPr lang="zh-CN" altLang="en-US"/>
          </a:p>
        </p:txBody>
      </p:sp>
    </p:spTree>
    <p:extLst>
      <p:ext uri="{BB962C8B-B14F-4D97-AF65-F5344CB8AC3E}">
        <p14:creationId xmlns:p14="http://schemas.microsoft.com/office/powerpoint/2010/main" val="17747578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55492ACC-ECDB-4C6E-88A1-4BFAB7D81C09}" type="slidenum">
              <a:rPr lang="zh-CN" altLang="en-US"/>
              <a:pPr>
                <a:defRPr/>
              </a:pPr>
              <a:t>‹#›</a:t>
            </a:fld>
            <a:endParaRPr lang="zh-CN" altLang="en-US"/>
          </a:p>
        </p:txBody>
      </p:sp>
    </p:spTree>
    <p:extLst>
      <p:ext uri="{BB962C8B-B14F-4D97-AF65-F5344CB8AC3E}">
        <p14:creationId xmlns:p14="http://schemas.microsoft.com/office/powerpoint/2010/main" val="28940591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41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32313" y="1449388"/>
            <a:ext cx="4038600" cy="44370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15B0676F-0401-45B3-8DF3-E0EC97917592}" type="slidenum">
              <a:rPr lang="zh-CN" altLang="en-US"/>
              <a:pPr>
                <a:defRPr/>
              </a:pPr>
              <a:t>‹#›</a:t>
            </a:fld>
            <a:endParaRPr lang="zh-CN" altLang="en-US"/>
          </a:p>
        </p:txBody>
      </p:sp>
    </p:spTree>
    <p:extLst>
      <p:ext uri="{BB962C8B-B14F-4D97-AF65-F5344CB8AC3E}">
        <p14:creationId xmlns:p14="http://schemas.microsoft.com/office/powerpoint/2010/main" val="35710526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DC79ACB9-5259-4C97-945C-9E01127C1141}" type="slidenum">
              <a:rPr lang="zh-CN" altLang="en-US"/>
              <a:pPr>
                <a:defRPr/>
              </a:pPr>
              <a:t>‹#›</a:t>
            </a:fld>
            <a:endParaRPr lang="zh-CN" altLang="en-US"/>
          </a:p>
        </p:txBody>
      </p:sp>
    </p:spTree>
    <p:extLst>
      <p:ext uri="{BB962C8B-B14F-4D97-AF65-F5344CB8AC3E}">
        <p14:creationId xmlns:p14="http://schemas.microsoft.com/office/powerpoint/2010/main" val="300038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F951791-438D-4570-84B7-DF8B7262C900}" type="datetimeFigureOut">
              <a:rPr lang="zh-CN" altLang="en-US"/>
              <a:pPr>
                <a:defRPr/>
              </a:pPr>
              <a:t>2018-7-31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0B14D1E-3605-4254-8FE9-5D3374C5E9C2}" type="slidenum">
              <a:rPr lang="zh-CN" altLang="en-US"/>
              <a:pPr>
                <a:defRPr/>
              </a:pPr>
              <a:t>‹#›</a:t>
            </a:fld>
            <a:endParaRPr lang="zh-CN" altLang="en-US"/>
          </a:p>
        </p:txBody>
      </p:sp>
    </p:spTree>
    <p:extLst>
      <p:ext uri="{BB962C8B-B14F-4D97-AF65-F5344CB8AC3E}">
        <p14:creationId xmlns:p14="http://schemas.microsoft.com/office/powerpoint/2010/main" val="5978513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7158" y="4429132"/>
            <a:ext cx="8229600" cy="1143000"/>
          </a:xfrm>
          <a:prstGeom prst="rect">
            <a:avLst/>
          </a:prstGeom>
        </p:spPr>
        <p:txBody>
          <a:bodyPr/>
          <a:lstStyle/>
          <a:p>
            <a:r>
              <a:rPr lang="zh-CN" altLang="en-US"/>
              <a:t>单击此处编辑母版标题样式</a:t>
            </a:r>
          </a:p>
        </p:txBody>
      </p:sp>
      <p:sp>
        <p:nvSpPr>
          <p:cNvPr id="3" name="灯片编号占位符 3"/>
          <p:cNvSpPr>
            <a:spLocks noGrp="1"/>
          </p:cNvSpPr>
          <p:nvPr>
            <p:ph type="sldNum" sz="quarter" idx="10"/>
          </p:nvPr>
        </p:nvSpPr>
        <p:spPr>
          <a:xfrm>
            <a:off x="5500688" y="6429375"/>
            <a:ext cx="2133600" cy="476250"/>
          </a:xfrm>
        </p:spPr>
        <p:txBody>
          <a:bodyPr/>
          <a:lstStyle>
            <a:lvl1pPr>
              <a:defRPr sz="1750" b="1">
                <a:solidFill>
                  <a:srgbClr val="333399">
                    <a:lumMod val="50000"/>
                  </a:srgbClr>
                </a:solidFill>
              </a:defRPr>
            </a:lvl1pPr>
          </a:lstStyle>
          <a:p>
            <a:pPr>
              <a:defRPr/>
            </a:pPr>
            <a:fld id="{338F822B-C26E-4BC9-AF5C-5E36851D53C4}" type="slidenum">
              <a:rPr lang="zh-CN" altLang="en-US"/>
              <a:pPr>
                <a:defRPr/>
              </a:pPr>
              <a:t>‹#›</a:t>
            </a:fld>
            <a:endParaRPr lang="zh-CN" altLang="en-US"/>
          </a:p>
        </p:txBody>
      </p:sp>
    </p:spTree>
    <p:extLst>
      <p:ext uri="{BB962C8B-B14F-4D97-AF65-F5344CB8AC3E}">
        <p14:creationId xmlns:p14="http://schemas.microsoft.com/office/powerpoint/2010/main" val="31821350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Interior Slide">
    <p:spTree>
      <p:nvGrpSpPr>
        <p:cNvPr id="1" name=""/>
        <p:cNvGrpSpPr/>
        <p:nvPr/>
      </p:nvGrpSpPr>
      <p:grpSpPr>
        <a:xfrm>
          <a:off x="0" y="0"/>
          <a:ext cx="0" cy="0"/>
          <a:chOff x="0" y="0"/>
          <a:chExt cx="0" cy="0"/>
        </a:xfrm>
      </p:grpSpPr>
      <p:sp>
        <p:nvSpPr>
          <p:cNvPr id="6" name="Rectangle 21"/>
          <p:cNvSpPr>
            <a:spLocks noGrp="1" noChangeArrowheads="1"/>
          </p:cNvSpPr>
          <p:nvPr>
            <p:ph type="title"/>
          </p:nvPr>
        </p:nvSpPr>
        <p:spPr bwMode="auto">
          <a:xfrm>
            <a:off x="457200" y="493089"/>
            <a:ext cx="664051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ctr" anchorCtr="0" compatLnSpc="1">
            <a:prstTxWarp prst="textNoShape">
              <a:avLst/>
            </a:prstTxWarp>
          </a:bodyPr>
          <a:lstStyle>
            <a:lvl1pPr marL="0" marR="0" indent="0" algn="l" defTabSz="914400" eaLnBrk="1" fontAlgn="auto" latinLnBrk="0" hangingPunct="1">
              <a:lnSpc>
                <a:spcPct val="100000"/>
              </a:lnSpc>
              <a:spcBef>
                <a:spcPts val="0"/>
              </a:spcBef>
              <a:spcAft>
                <a:spcPts val="0"/>
              </a:spcAft>
              <a:buClrTx/>
              <a:buSzTx/>
              <a:buFontTx/>
              <a:buNone/>
              <a:tabLst/>
              <a:defRPr sz="2000">
                <a:solidFill>
                  <a:srgbClr val="DD2430"/>
                </a:solidFill>
                <a:latin typeface="宋体" pitchFamily="2" charset="-122"/>
                <a:ea typeface="宋体" pitchFamily="2" charset="-122"/>
              </a:defRPr>
            </a:lvl1pPr>
          </a:lstStyle>
          <a:p>
            <a:r>
              <a:rPr kumimoji="0" lang="zh-CN" altLang="en-US" sz="2200" b="1" i="0" u="none" strike="noStrike" kern="0" cap="none" spc="0" normalizeH="0" baseline="0" noProof="0" dirty="0">
                <a:ln>
                  <a:noFill/>
                </a:ln>
                <a:solidFill>
                  <a:srgbClr val="DD2430"/>
                </a:solidFill>
                <a:effectLst/>
                <a:uLnTx/>
                <a:uFillTx/>
                <a:latin typeface="Arial"/>
                <a:ea typeface="ＭＳ Ｐゴシック" charset="0"/>
                <a:cs typeface="Arial"/>
              </a:rPr>
              <a:t>单击此处编辑母版标题样式</a:t>
            </a:r>
            <a:endParaRPr lang="en-US" sz="2200" dirty="0">
              <a:solidFill>
                <a:srgbClr val="DD2430"/>
              </a:solidFill>
            </a:endParaRPr>
          </a:p>
        </p:txBody>
      </p:sp>
      <p:cxnSp>
        <p:nvCxnSpPr>
          <p:cNvPr id="8" name="Straight Connector 7"/>
          <p:cNvCxnSpPr/>
          <p:nvPr userDrawn="1"/>
        </p:nvCxnSpPr>
        <p:spPr>
          <a:xfrm flipH="1">
            <a:off x="457200" y="1011648"/>
            <a:ext cx="8320088"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Text Placeholder 11"/>
          <p:cNvSpPr>
            <a:spLocks noGrp="1"/>
          </p:cNvSpPr>
          <p:nvPr>
            <p:ph type="body" sz="quarter" idx="10" hasCustomPrompt="1"/>
          </p:nvPr>
        </p:nvSpPr>
        <p:spPr>
          <a:xfrm>
            <a:off x="457199" y="1367273"/>
            <a:ext cx="8346907" cy="4857922"/>
          </a:xfrm>
          <a:prstGeom prst="rect">
            <a:avLst/>
          </a:prstGeom>
        </p:spPr>
        <p:txBody>
          <a:bodyPr vert="horz"/>
          <a:lstStyle>
            <a:lvl1pPr marL="285750" marR="0" indent="-285750" algn="l" defTabSz="457200" rtl="0" eaLnBrk="1" fontAlgn="auto" latinLnBrk="0" hangingPunct="1">
              <a:lnSpc>
                <a:spcPct val="140000"/>
              </a:lnSpc>
              <a:spcBef>
                <a:spcPts val="0"/>
              </a:spcBef>
              <a:spcAft>
                <a:spcPts val="0"/>
              </a:spcAft>
              <a:buClrTx/>
              <a:buSzTx/>
              <a:buFont typeface="Arial"/>
              <a:buChar char="•"/>
              <a:tabLst/>
              <a:defRPr>
                <a:solidFill>
                  <a:srgbClr val="0D0D0D"/>
                </a:solidFill>
                <a:latin typeface="+mn-lt"/>
                <a:ea typeface="宋体" pitchFamily="2" charset="-122"/>
              </a:defRPr>
            </a:lvl1pPr>
            <a:lvl2pPr marL="742950" marR="0" indent="-285750" algn="l" defTabSz="457200" rtl="0" eaLnBrk="1" fontAlgn="auto" latinLnBrk="0" hangingPunct="1">
              <a:lnSpc>
                <a:spcPct val="130000"/>
              </a:lnSpc>
              <a:spcBef>
                <a:spcPts val="0"/>
              </a:spcBef>
              <a:spcAft>
                <a:spcPts val="0"/>
              </a:spcAft>
              <a:buClrTx/>
              <a:buSzTx/>
              <a:buFont typeface="Arial"/>
              <a:buChar char="•"/>
              <a:tabLst/>
              <a:defRPr b="1">
                <a:solidFill>
                  <a:schemeClr val="tx1"/>
                </a:solidFill>
              </a:defRPr>
            </a:lvl2pPr>
          </a:lstStyle>
          <a:p>
            <a:pPr marL="285750" marR="0" lvl="0" indent="-285750" algn="l" defTabSz="457200" rtl="0" eaLnBrk="1" fontAlgn="auto" latinLnBrk="0" hangingPunct="1">
              <a:lnSpc>
                <a:spcPct val="140000"/>
              </a:lnSpc>
              <a:spcBef>
                <a:spcPts val="0"/>
              </a:spcBef>
              <a:spcAft>
                <a:spcPts val="0"/>
              </a:spcAft>
              <a:buClrTx/>
              <a:buSzTx/>
              <a:buFont typeface="Arial"/>
              <a:buChar char="•"/>
              <a:tabLst/>
              <a:defRPr/>
            </a:pPr>
            <a:r>
              <a:rPr kumimoji="0" lang="en-US" sz="1700"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285750" marR="0" lvl="0" indent="-285750" algn="l" defTabSz="457200" rtl="0" eaLnBrk="1" fontAlgn="auto" latinLnBrk="0" hangingPunct="1">
              <a:lnSpc>
                <a:spcPct val="140000"/>
              </a:lnSpc>
              <a:spcBef>
                <a:spcPts val="0"/>
              </a:spcBef>
              <a:spcAft>
                <a:spcPts val="0"/>
              </a:spcAft>
              <a:buClrTx/>
              <a:buSzTx/>
              <a:buFont typeface="Arial"/>
              <a:buChar char="•"/>
              <a:tabLst/>
              <a:defRPr/>
            </a:pPr>
            <a:r>
              <a:rPr kumimoji="0" lang="en-US" sz="1700" b="1" i="0" u="none" strike="noStrike" kern="1200" cap="none" spc="0" normalizeH="0" baseline="0" noProof="0" dirty="0">
                <a:ln>
                  <a:noFill/>
                </a:ln>
                <a:solidFill>
                  <a:srgbClr val="000000">
                    <a:lumMod val="95000"/>
                    <a:lumOff val="5000"/>
                  </a:srgbClr>
                </a:solidFill>
                <a:effectLst/>
                <a:uLnTx/>
                <a:uFillTx/>
                <a:latin typeface="+mn-lt"/>
                <a:ea typeface="ＭＳ Ｐゴシック" charset="-128"/>
                <a:cs typeface="ＭＳ Ｐゴシック" charset="-128"/>
              </a:rPr>
              <a:t>Insert your bullets here</a:t>
            </a:r>
          </a:p>
          <a:p>
            <a:pPr marL="742950" marR="0" lvl="1" indent="-285750" algn="l" defTabSz="457200" rtl="0" eaLnBrk="1" fontAlgn="auto" latinLnBrk="0" hangingPunct="1">
              <a:lnSpc>
                <a:spcPct val="130000"/>
              </a:lnSpc>
              <a:spcBef>
                <a:spcPts val="0"/>
              </a:spcBef>
              <a:spcAft>
                <a:spcPts val="0"/>
              </a:spcAft>
              <a:buClrTx/>
              <a:buSzTx/>
              <a:buFont typeface="Arial"/>
              <a:buChar char="•"/>
              <a:tabLst/>
              <a:defRPr/>
            </a:pPr>
            <a:r>
              <a:rPr kumimoji="0" lang="en-US" sz="16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742950" marR="0" lvl="1" indent="-285750" algn="l" defTabSz="457200" rtl="0" eaLnBrk="1" fontAlgn="auto" latinLnBrk="0" hangingPunct="1">
              <a:lnSpc>
                <a:spcPct val="130000"/>
              </a:lnSpc>
              <a:spcBef>
                <a:spcPts val="0"/>
              </a:spcBef>
              <a:spcAft>
                <a:spcPts val="0"/>
              </a:spcAft>
              <a:buClrTx/>
              <a:buSzTx/>
              <a:buFont typeface="Arial"/>
              <a:buChar char="•"/>
              <a:tabLst/>
              <a:defRPr/>
            </a:pPr>
            <a:r>
              <a:rPr kumimoji="0" lang="en-US" sz="16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742950" marR="0" lvl="1" indent="-285750" algn="l" defTabSz="457200" rtl="0" eaLnBrk="1" fontAlgn="auto" latinLnBrk="0" hangingPunct="1">
              <a:lnSpc>
                <a:spcPct val="130000"/>
              </a:lnSpc>
              <a:spcBef>
                <a:spcPts val="0"/>
              </a:spcBef>
              <a:spcAft>
                <a:spcPts val="0"/>
              </a:spcAft>
              <a:buClrTx/>
              <a:buSzTx/>
              <a:buFont typeface="Arial"/>
              <a:buChar char="•"/>
              <a:tabLst/>
              <a:defRPr/>
            </a:pPr>
            <a:r>
              <a:rPr kumimoji="0" lang="en-US" sz="16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rPr>
              <a:t>Insert sub-bullets here</a:t>
            </a:r>
          </a:p>
          <a:p>
            <a:pPr marL="742950" marR="0" lvl="1" indent="-285750" algn="l" defTabSz="457200" rtl="0" eaLnBrk="1" fontAlgn="auto" latinLnBrk="0" hangingPunct="1">
              <a:lnSpc>
                <a:spcPct val="130000"/>
              </a:lnSpc>
              <a:spcBef>
                <a:spcPts val="0"/>
              </a:spcBef>
              <a:spcAft>
                <a:spcPts val="0"/>
              </a:spcAft>
              <a:buClrTx/>
              <a:buSzTx/>
              <a:buFont typeface="Arial"/>
              <a:buChar char="•"/>
              <a:tabLst/>
              <a:defRPr/>
            </a:pPr>
            <a:endParaRPr kumimoji="0" lang="en-US" sz="1600" b="0" i="0" u="none" strike="noStrike" kern="1200" cap="none" spc="0" normalizeH="0" baseline="0" noProof="0" dirty="0">
              <a:ln>
                <a:noFill/>
              </a:ln>
              <a:solidFill>
                <a:srgbClr val="606060"/>
              </a:solidFill>
              <a:effectLst/>
              <a:uLnTx/>
              <a:uFillTx/>
              <a:latin typeface="+mn-lt"/>
              <a:ea typeface="ＭＳ Ｐゴシック" charset="-128"/>
              <a:cs typeface="ＭＳ Ｐゴシック" charset="-128"/>
            </a:endParaRPr>
          </a:p>
        </p:txBody>
      </p:sp>
      <p:pic>
        <p:nvPicPr>
          <p:cNvPr id="7" name="图片 6" descr="E:\DESIGN\Picture\ATC2013\ATC2014\ATC2014_china_vertical.jpg"/>
          <p:cNvPicPr/>
          <p:nvPr userDrawn="1"/>
        </p:nvPicPr>
        <p:blipFill>
          <a:blip r:embed="rId2" cstate="print"/>
          <a:srcRect/>
          <a:stretch>
            <a:fillRect/>
          </a:stretch>
        </p:blipFill>
        <p:spPr bwMode="auto">
          <a:xfrm>
            <a:off x="7086447" y="396581"/>
            <a:ext cx="1974426" cy="520065"/>
          </a:xfrm>
          <a:prstGeom prst="rect">
            <a:avLst/>
          </a:prstGeom>
          <a:noFill/>
          <a:ln w="9525">
            <a:noFill/>
            <a:miter lim="800000"/>
            <a:headEnd/>
            <a:tailEnd/>
          </a:ln>
        </p:spPr>
      </p:pic>
    </p:spTree>
    <p:extLst>
      <p:ext uri="{BB962C8B-B14F-4D97-AF65-F5344CB8AC3E}">
        <p14:creationId xmlns:p14="http://schemas.microsoft.com/office/powerpoint/2010/main" val="391250684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8ED43A9B-9163-4A15-A0EF-E9D8B0E49B5F}" type="slidenum">
              <a:rPr lang="zh-CN" altLang="en-US"/>
              <a:pPr>
                <a:defRPr/>
              </a:pPr>
              <a:t>‹#›</a:t>
            </a:fld>
            <a:endParaRPr lang="en-US" altLang="zh-CN" sz="1800"/>
          </a:p>
        </p:txBody>
      </p:sp>
    </p:spTree>
    <p:extLst>
      <p:ext uri="{BB962C8B-B14F-4D97-AF65-F5344CB8AC3E}">
        <p14:creationId xmlns:p14="http://schemas.microsoft.com/office/powerpoint/2010/main" val="11590271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smtClean="0"/>
            </a:lvl1pPr>
          </a:lstStyle>
          <a:p>
            <a:pPr>
              <a:defRPr/>
            </a:pPr>
            <a:fld id="{D59FA626-6745-4A1C-8237-B6ED4A550E83}" type="slidenum">
              <a:rPr lang="zh-CN" altLang="en-US"/>
              <a:pPr>
                <a:defRPr/>
              </a:pPr>
              <a:t>‹#›</a:t>
            </a:fld>
            <a:endParaRPr lang="en-US" sz="1800"/>
          </a:p>
        </p:txBody>
      </p:sp>
    </p:spTree>
    <p:extLst>
      <p:ext uri="{BB962C8B-B14F-4D97-AF65-F5344CB8AC3E}">
        <p14:creationId xmlns:p14="http://schemas.microsoft.com/office/powerpoint/2010/main" val="18020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17108DA-B86E-4761-8245-677D89E8EAE7}" type="datetimeFigureOut">
              <a:rPr lang="zh-CN" altLang="en-US"/>
              <a:pPr>
                <a:defRPr/>
              </a:pPr>
              <a:t>2018-7-31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34B32FB-CB99-4556-AEF1-98E525C08993}" type="slidenum">
              <a:rPr lang="zh-CN" altLang="en-US"/>
              <a:pPr>
                <a:defRPr/>
              </a:pPr>
              <a:t>‹#›</a:t>
            </a:fld>
            <a:endParaRPr lang="zh-CN" altLang="en-US"/>
          </a:p>
        </p:txBody>
      </p:sp>
    </p:spTree>
    <p:extLst>
      <p:ext uri="{BB962C8B-B14F-4D97-AF65-F5344CB8AC3E}">
        <p14:creationId xmlns:p14="http://schemas.microsoft.com/office/powerpoint/2010/main" val="201330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6" Type="http://schemas.openxmlformats.org/officeDocument/2006/relationships/image" Target="../media/image1.jpe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theme" Target="../theme/theme5.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theme" Target="../theme/theme6.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image" Target="../media/image1.jpeg"/><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defRPr>
            </a:lvl1pPr>
          </a:lstStyle>
          <a:p>
            <a:pPr>
              <a:defRPr/>
            </a:pPr>
            <a:fld id="{B93D977A-9D3B-41CA-8F6D-F868068F36E9}" type="datetimeFigureOut">
              <a:rPr lang="zh-CN" altLang="en-US"/>
              <a:pPr>
                <a:defRPr/>
              </a:pPr>
              <a:t>2018-7-31</a:t>
            </a:fld>
            <a:endParaRPr lang="zh-CN" altLang="en-US"/>
          </a:p>
        </p:txBody>
      </p:sp>
      <p:sp>
        <p:nvSpPr>
          <p:cNvPr id="1029" name="页脚占位符 4"/>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defRPr>
            </a:lvl1pPr>
          </a:lstStyle>
          <a:p>
            <a:pPr>
              <a:defRPr/>
            </a:pPr>
            <a:fld id="{9F9CBB95-BD21-4CA5-A0BC-887FB996ADD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022" r:id="rId1"/>
    <p:sldLayoutId id="2147486023" r:id="rId2"/>
    <p:sldLayoutId id="2147486024" r:id="rId3"/>
    <p:sldLayoutId id="2147486025" r:id="rId4"/>
    <p:sldLayoutId id="2147486026" r:id="rId5"/>
    <p:sldLayoutId id="2147486027" r:id="rId6"/>
    <p:sldLayoutId id="2147486028" r:id="rId7"/>
    <p:sldLayoutId id="2147486029" r:id="rId8"/>
    <p:sldLayoutId id="2147486030" r:id="rId9"/>
    <p:sldLayoutId id="2147486031" r:id="rId10"/>
    <p:sldLayoutId id="2147486032"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804025" y="6381750"/>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defRPr>
            </a:lvl1pPr>
          </a:lstStyle>
          <a:p>
            <a:pPr>
              <a:defRPr/>
            </a:pPr>
            <a:fld id="{CB4003DC-AEAA-4D14-ADAB-93EAC49F4CAD}" type="slidenum">
              <a:rPr lang="zh-CN" altLang="en-US"/>
              <a:pPr>
                <a:defRPr/>
              </a:pPr>
              <a:t>‹#›</a:t>
            </a:fld>
            <a:endParaRPr lang="zh-CN" altLang="en-US"/>
          </a:p>
        </p:txBody>
      </p:sp>
      <p:sp>
        <p:nvSpPr>
          <p:cNvPr id="18436" name="Rectangle 7"/>
          <p:cNvSpPr>
            <a:spLocks noChangeArrowheads="1"/>
          </p:cNvSpPr>
          <p:nvPr/>
        </p:nvSpPr>
        <p:spPr bwMode="auto">
          <a:xfrm>
            <a:off x="-4763" y="6381750"/>
            <a:ext cx="9144001"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000000"/>
              </a:solidFill>
              <a:latin typeface="Verdana" pitchFamily="34" charset="0"/>
            </a:endParaRPr>
          </a:p>
        </p:txBody>
      </p:sp>
      <p:sp>
        <p:nvSpPr>
          <p:cNvPr id="18437" name="Rectangle 8"/>
          <p:cNvSpPr>
            <a:spLocks noChangeArrowheads="1"/>
          </p:cNvSpPr>
          <p:nvPr/>
        </p:nvSpPr>
        <p:spPr bwMode="auto">
          <a:xfrm>
            <a:off x="0" y="1042988"/>
            <a:ext cx="9144000"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FF0000"/>
              </a:solidFill>
              <a:latin typeface="Verdana" pitchFamily="34" charset="0"/>
            </a:endParaRPr>
          </a:p>
        </p:txBody>
      </p:sp>
      <p:pic>
        <p:nvPicPr>
          <p:cNvPr id="2054" name="Picture 72" descr="图片1 拷贝"/>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51"/>
          <p:cNvSpPr>
            <a:spLocks noChangeArrowheads="1"/>
          </p:cNvSpPr>
          <p:nvPr/>
        </p:nvSpPr>
        <p:spPr bwMode="auto">
          <a:xfrm>
            <a:off x="785813" y="214313"/>
            <a:ext cx="5446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 hangingPunct="1">
              <a:defRPr/>
            </a:pPr>
            <a:endParaRPr lang="en-US" altLang="zh-CN" sz="3600" b="1">
              <a:solidFill>
                <a:srgbClr val="800000"/>
              </a:solidFill>
              <a:latin typeface="黑体" pitchFamily="49" charset="-122"/>
              <a:ea typeface="黑体" pitchFamily="49" charset="-122"/>
            </a:endParaRPr>
          </a:p>
        </p:txBody>
      </p:sp>
      <p:sp>
        <p:nvSpPr>
          <p:cNvPr id="18440"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b="1">
                <a:solidFill>
                  <a:srgbClr val="000066"/>
                </a:solidFill>
                <a:ea typeface="华文行楷" pitchFamily="2" charset="-122"/>
                <a:cs typeface="方正行楷简体"/>
              </a:rPr>
              <a:t>中国汽车工程研究院股份有限公司   </a:t>
            </a:r>
            <a:r>
              <a:rPr lang="en-US" altLang="zh-CN" b="1">
                <a:solidFill>
                  <a:srgbClr val="000066"/>
                </a:solidFill>
                <a:ea typeface="华文行楷" pitchFamily="2" charset="-122"/>
                <a:cs typeface="方正行楷简体"/>
              </a:rPr>
              <a:t>www.caeri.com.cn</a:t>
            </a:r>
          </a:p>
        </p:txBody>
      </p:sp>
    </p:spTree>
  </p:cSld>
  <p:clrMap bg1="lt1" tx1="dk1" bg2="lt2" tx2="dk2" accent1="accent1" accent2="accent2" accent3="accent3" accent4="accent4" accent5="accent5" accent6="accent6" hlink="hlink" folHlink="folHlink"/>
  <p:sldLayoutIdLst>
    <p:sldLayoutId id="2147486033" r:id="rId1"/>
    <p:sldLayoutId id="2147486034" r:id="rId2"/>
    <p:sldLayoutId id="2147486035" r:id="rId3"/>
    <p:sldLayoutId id="2147486036" r:id="rId4"/>
    <p:sldLayoutId id="2147486037" r:id="rId5"/>
    <p:sldLayoutId id="2147486038" r:id="rId6"/>
    <p:sldLayoutId id="2147486039" r:id="rId7"/>
    <p:sldLayoutId id="2147486040" r:id="rId8"/>
    <p:sldLayoutId id="2147486041" r:id="rId9"/>
    <p:sldLayoutId id="2147486043" r:id="rId10"/>
    <p:sldLayoutId id="2147486044" r:id="rId11"/>
    <p:sldLayoutId id="2147486045" r:id="rId12"/>
    <p:sldLayoutId id="2147486046" r:id="rId13"/>
    <p:sldLayoutId id="2147486103"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804025" y="6381750"/>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defRPr>
            </a:lvl1pPr>
          </a:lstStyle>
          <a:p>
            <a:pPr>
              <a:defRPr/>
            </a:pPr>
            <a:fld id="{C772C950-0AF5-47B6-8441-732905957EF5}" type="slidenum">
              <a:rPr lang="zh-CN" altLang="en-US"/>
              <a:pPr>
                <a:defRPr/>
              </a:pPr>
              <a:t>‹#›</a:t>
            </a:fld>
            <a:endParaRPr lang="zh-CN" altLang="en-US"/>
          </a:p>
        </p:txBody>
      </p:sp>
      <p:sp>
        <p:nvSpPr>
          <p:cNvPr id="18436" name="Rectangle 7"/>
          <p:cNvSpPr>
            <a:spLocks noChangeArrowheads="1"/>
          </p:cNvSpPr>
          <p:nvPr/>
        </p:nvSpPr>
        <p:spPr bwMode="auto">
          <a:xfrm>
            <a:off x="-4763" y="6381750"/>
            <a:ext cx="9144001"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000000"/>
              </a:solidFill>
              <a:latin typeface="Verdana" pitchFamily="34" charset="0"/>
            </a:endParaRPr>
          </a:p>
        </p:txBody>
      </p:sp>
      <p:sp>
        <p:nvSpPr>
          <p:cNvPr id="18437" name="Rectangle 8"/>
          <p:cNvSpPr>
            <a:spLocks noChangeArrowheads="1"/>
          </p:cNvSpPr>
          <p:nvPr/>
        </p:nvSpPr>
        <p:spPr bwMode="auto">
          <a:xfrm>
            <a:off x="0" y="1042988"/>
            <a:ext cx="9144000"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FF0000"/>
              </a:solidFill>
              <a:latin typeface="Verdana" pitchFamily="34" charset="0"/>
            </a:endParaRPr>
          </a:p>
        </p:txBody>
      </p:sp>
      <p:pic>
        <p:nvPicPr>
          <p:cNvPr id="3078" name="Picture 72" descr="图片1 拷贝"/>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51"/>
          <p:cNvSpPr>
            <a:spLocks noChangeArrowheads="1"/>
          </p:cNvSpPr>
          <p:nvPr/>
        </p:nvSpPr>
        <p:spPr bwMode="auto">
          <a:xfrm>
            <a:off x="785813" y="214313"/>
            <a:ext cx="5446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 hangingPunct="1">
              <a:defRPr/>
            </a:pPr>
            <a:endParaRPr lang="en-US" altLang="zh-CN" sz="3600" b="1">
              <a:solidFill>
                <a:srgbClr val="800000"/>
              </a:solidFill>
              <a:latin typeface="黑体" pitchFamily="49" charset="-122"/>
              <a:ea typeface="黑体" pitchFamily="49" charset="-122"/>
            </a:endParaRPr>
          </a:p>
        </p:txBody>
      </p:sp>
      <p:sp>
        <p:nvSpPr>
          <p:cNvPr id="18440"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b="1">
                <a:solidFill>
                  <a:srgbClr val="000066"/>
                </a:solidFill>
                <a:ea typeface="华文行楷" pitchFamily="2" charset="-122"/>
                <a:cs typeface="方正行楷简体"/>
              </a:rPr>
              <a:t>中国汽车工程研究院股份有限公司   </a:t>
            </a:r>
            <a:r>
              <a:rPr lang="en-US" altLang="zh-CN" b="1">
                <a:solidFill>
                  <a:srgbClr val="000066"/>
                </a:solidFill>
                <a:ea typeface="华文行楷" pitchFamily="2" charset="-122"/>
                <a:cs typeface="方正行楷简体"/>
              </a:rPr>
              <a:t>www.caeri.com.cn</a:t>
            </a:r>
          </a:p>
        </p:txBody>
      </p:sp>
    </p:spTree>
  </p:cSld>
  <p:clrMap bg1="lt1" tx1="dk1" bg2="lt2" tx2="dk2" accent1="accent1" accent2="accent2" accent3="accent3" accent4="accent4" accent5="accent5" accent6="accent6" hlink="hlink" folHlink="folHlink"/>
  <p:sldLayoutIdLst>
    <p:sldLayoutId id="2147486047" r:id="rId1"/>
    <p:sldLayoutId id="2147486048" r:id="rId2"/>
    <p:sldLayoutId id="2147486049" r:id="rId3"/>
    <p:sldLayoutId id="2147486050" r:id="rId4"/>
    <p:sldLayoutId id="2147486051" r:id="rId5"/>
    <p:sldLayoutId id="2147486052" r:id="rId6"/>
    <p:sldLayoutId id="2147486053" r:id="rId7"/>
    <p:sldLayoutId id="2147486054" r:id="rId8"/>
    <p:sldLayoutId id="2147486055" r:id="rId9"/>
    <p:sldLayoutId id="2147486057" r:id="rId10"/>
    <p:sldLayoutId id="2147486058" r:id="rId11"/>
    <p:sldLayoutId id="2147486059" r:id="rId12"/>
    <p:sldLayoutId id="2147486060" r:id="rId13"/>
    <p:sldLayoutId id="2147486104"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804025" y="6381750"/>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a:defRPr/>
            </a:pPr>
            <a:fld id="{10C594C9-B5ED-46D1-BD7A-19A3036C3DD4}" type="slidenum">
              <a:rPr lang="en-US" altLang="zh-CN"/>
              <a:pPr>
                <a:defRPr/>
              </a:pPr>
              <a:t>‹#›</a:t>
            </a:fld>
            <a:endParaRPr lang="en-US" altLang="zh-CN"/>
          </a:p>
        </p:txBody>
      </p:sp>
      <p:sp>
        <p:nvSpPr>
          <p:cNvPr id="20484" name="Rectangle 7"/>
          <p:cNvSpPr>
            <a:spLocks noChangeArrowheads="1"/>
          </p:cNvSpPr>
          <p:nvPr/>
        </p:nvSpPr>
        <p:spPr bwMode="auto">
          <a:xfrm>
            <a:off x="-4763" y="6381750"/>
            <a:ext cx="9144001"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000000"/>
              </a:solidFill>
              <a:latin typeface="Verdana" pitchFamily="34" charset="0"/>
            </a:endParaRPr>
          </a:p>
        </p:txBody>
      </p:sp>
      <p:sp>
        <p:nvSpPr>
          <p:cNvPr id="20485" name="Rectangle 8"/>
          <p:cNvSpPr>
            <a:spLocks noChangeArrowheads="1"/>
          </p:cNvSpPr>
          <p:nvPr/>
        </p:nvSpPr>
        <p:spPr bwMode="auto">
          <a:xfrm>
            <a:off x="0" y="1042988"/>
            <a:ext cx="9144000"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FF0000"/>
              </a:solidFill>
              <a:latin typeface="Verdana" pitchFamily="34" charset="0"/>
            </a:endParaRPr>
          </a:p>
        </p:txBody>
      </p:sp>
      <p:pic>
        <p:nvPicPr>
          <p:cNvPr id="4102" name="Picture 72" descr="图片1 拷贝"/>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51"/>
          <p:cNvSpPr>
            <a:spLocks noChangeArrowheads="1"/>
          </p:cNvSpPr>
          <p:nvPr/>
        </p:nvSpPr>
        <p:spPr bwMode="auto">
          <a:xfrm>
            <a:off x="785813" y="214313"/>
            <a:ext cx="5446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 hangingPunct="1">
              <a:defRPr/>
            </a:pPr>
            <a:endParaRPr lang="en-US" altLang="zh-CN" sz="3600" b="1">
              <a:solidFill>
                <a:srgbClr val="800000"/>
              </a:solidFill>
              <a:latin typeface="黑体" pitchFamily="49" charset="-122"/>
              <a:ea typeface="黑体" pitchFamily="49" charset="-122"/>
            </a:endParaRPr>
          </a:p>
        </p:txBody>
      </p:sp>
      <p:sp>
        <p:nvSpPr>
          <p:cNvPr id="20488"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b="1">
                <a:solidFill>
                  <a:srgbClr val="000066"/>
                </a:solidFill>
                <a:ea typeface="华文行楷" pitchFamily="2" charset="-122"/>
                <a:cs typeface="方正行楷简体"/>
              </a:rPr>
              <a:t>中国汽车工程研究院股份有限公司   </a:t>
            </a:r>
            <a:r>
              <a:rPr lang="en-US" altLang="zh-CN" b="1">
                <a:solidFill>
                  <a:srgbClr val="000066"/>
                </a:solidFill>
                <a:ea typeface="华文行楷" pitchFamily="2" charset="-122"/>
                <a:cs typeface="方正行楷简体"/>
              </a:rPr>
              <a:t>www.caeri.com.cn</a:t>
            </a:r>
          </a:p>
        </p:txBody>
      </p:sp>
    </p:spTree>
  </p:cSld>
  <p:clrMap bg1="lt1" tx1="dk1" bg2="lt2" tx2="dk2" accent1="accent1" accent2="accent2" accent3="accent3" accent4="accent4" accent5="accent5" accent6="accent6" hlink="hlink" folHlink="folHlink"/>
  <p:sldLayoutIdLst>
    <p:sldLayoutId id="2147486061" r:id="rId1"/>
    <p:sldLayoutId id="2147486062" r:id="rId2"/>
    <p:sldLayoutId id="2147486063" r:id="rId3"/>
    <p:sldLayoutId id="2147486064" r:id="rId4"/>
    <p:sldLayoutId id="2147486065" r:id="rId5"/>
    <p:sldLayoutId id="2147486066" r:id="rId6"/>
    <p:sldLayoutId id="2147486067" r:id="rId7"/>
    <p:sldLayoutId id="2147486068" r:id="rId8"/>
    <p:sldLayoutId id="2147486069" r:id="rId9"/>
    <p:sldLayoutId id="2147486071" r:id="rId10"/>
    <p:sldLayoutId id="2147486072" r:id="rId11"/>
    <p:sldLayoutId id="2147486073" r:id="rId12"/>
    <p:sldLayoutId id="214748607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804025" y="6381750"/>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defRPr>
            </a:lvl1pPr>
          </a:lstStyle>
          <a:p>
            <a:pPr>
              <a:defRPr/>
            </a:pPr>
            <a:fld id="{C4580E20-93DA-45A2-AAE3-3EDB41F06012}" type="slidenum">
              <a:rPr lang="zh-CN" altLang="en-US"/>
              <a:pPr>
                <a:defRPr/>
              </a:pPr>
              <a:t>‹#›</a:t>
            </a:fld>
            <a:endParaRPr lang="zh-CN" altLang="en-US"/>
          </a:p>
        </p:txBody>
      </p:sp>
      <p:sp>
        <p:nvSpPr>
          <p:cNvPr id="18436" name="Rectangle 7"/>
          <p:cNvSpPr>
            <a:spLocks noChangeArrowheads="1"/>
          </p:cNvSpPr>
          <p:nvPr/>
        </p:nvSpPr>
        <p:spPr bwMode="auto">
          <a:xfrm>
            <a:off x="-4763" y="6381750"/>
            <a:ext cx="9144001"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000000"/>
              </a:solidFill>
              <a:latin typeface="Verdana" pitchFamily="34" charset="0"/>
            </a:endParaRPr>
          </a:p>
        </p:txBody>
      </p:sp>
      <p:sp>
        <p:nvSpPr>
          <p:cNvPr id="18437" name="Rectangle 8"/>
          <p:cNvSpPr>
            <a:spLocks noChangeArrowheads="1"/>
          </p:cNvSpPr>
          <p:nvPr/>
        </p:nvSpPr>
        <p:spPr bwMode="auto">
          <a:xfrm>
            <a:off x="0" y="1042988"/>
            <a:ext cx="9144000"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FF0000"/>
              </a:solidFill>
              <a:latin typeface="Verdana" pitchFamily="34" charset="0"/>
            </a:endParaRPr>
          </a:p>
        </p:txBody>
      </p:sp>
      <p:pic>
        <p:nvPicPr>
          <p:cNvPr id="5126" name="Picture 72" descr="图片1 拷贝"/>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51"/>
          <p:cNvSpPr>
            <a:spLocks noChangeArrowheads="1"/>
          </p:cNvSpPr>
          <p:nvPr/>
        </p:nvSpPr>
        <p:spPr bwMode="auto">
          <a:xfrm>
            <a:off x="785813" y="214313"/>
            <a:ext cx="5446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 hangingPunct="1">
              <a:defRPr/>
            </a:pPr>
            <a:endParaRPr lang="en-US" altLang="zh-CN" sz="3600" b="1">
              <a:solidFill>
                <a:srgbClr val="800000"/>
              </a:solidFill>
              <a:latin typeface="黑体" pitchFamily="49" charset="-122"/>
              <a:ea typeface="黑体" pitchFamily="49" charset="-122"/>
            </a:endParaRPr>
          </a:p>
        </p:txBody>
      </p:sp>
      <p:sp>
        <p:nvSpPr>
          <p:cNvPr id="18440"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b="1">
                <a:solidFill>
                  <a:srgbClr val="000066"/>
                </a:solidFill>
                <a:ea typeface="华文行楷" pitchFamily="2" charset="-122"/>
                <a:cs typeface="方正行楷简体"/>
              </a:rPr>
              <a:t>中国汽车工程研究院股份有限公司   </a:t>
            </a:r>
            <a:r>
              <a:rPr lang="en-US" altLang="zh-CN" b="1">
                <a:solidFill>
                  <a:srgbClr val="000066"/>
                </a:solidFill>
                <a:ea typeface="华文行楷" pitchFamily="2" charset="-122"/>
                <a:cs typeface="方正行楷简体"/>
              </a:rPr>
              <a:t>www.caeri.com.cn</a:t>
            </a:r>
          </a:p>
        </p:txBody>
      </p:sp>
    </p:spTree>
  </p:cSld>
  <p:clrMap bg1="lt1" tx1="dk1" bg2="lt2" tx2="dk2" accent1="accent1" accent2="accent2" accent3="accent3" accent4="accent4" accent5="accent5" accent6="accent6" hlink="hlink" folHlink="folHlink"/>
  <p:sldLayoutIdLst>
    <p:sldLayoutId id="2147486075" r:id="rId1"/>
    <p:sldLayoutId id="2147486076" r:id="rId2"/>
    <p:sldLayoutId id="2147486077" r:id="rId3"/>
    <p:sldLayoutId id="2147486078" r:id="rId4"/>
    <p:sldLayoutId id="2147486079" r:id="rId5"/>
    <p:sldLayoutId id="2147486080" r:id="rId6"/>
    <p:sldLayoutId id="2147486081" r:id="rId7"/>
    <p:sldLayoutId id="2147486082" r:id="rId8"/>
    <p:sldLayoutId id="2147486083" r:id="rId9"/>
    <p:sldLayoutId id="2147486085" r:id="rId10"/>
    <p:sldLayoutId id="2147486086" r:id="rId11"/>
    <p:sldLayoutId id="2147486087" r:id="rId12"/>
    <p:sldLayoutId id="2147486088" r:id="rId13"/>
    <p:sldLayoutId id="2147486105"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804025" y="6381750"/>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defRPr>
            </a:lvl1pPr>
          </a:lstStyle>
          <a:p>
            <a:pPr>
              <a:defRPr/>
            </a:pPr>
            <a:fld id="{124AA940-8481-4EA2-AF1E-50626F67B751}" type="slidenum">
              <a:rPr lang="zh-CN" altLang="en-US"/>
              <a:pPr>
                <a:defRPr/>
              </a:pPr>
              <a:t>‹#›</a:t>
            </a:fld>
            <a:endParaRPr lang="zh-CN" altLang="en-US"/>
          </a:p>
        </p:txBody>
      </p:sp>
      <p:sp>
        <p:nvSpPr>
          <p:cNvPr id="18436" name="Rectangle 7"/>
          <p:cNvSpPr>
            <a:spLocks noChangeArrowheads="1"/>
          </p:cNvSpPr>
          <p:nvPr/>
        </p:nvSpPr>
        <p:spPr bwMode="auto">
          <a:xfrm>
            <a:off x="-4763" y="6381750"/>
            <a:ext cx="9144001"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000000"/>
              </a:solidFill>
              <a:latin typeface="Verdana" pitchFamily="34" charset="0"/>
            </a:endParaRPr>
          </a:p>
        </p:txBody>
      </p:sp>
      <p:sp>
        <p:nvSpPr>
          <p:cNvPr id="18437" name="Rectangle 8"/>
          <p:cNvSpPr>
            <a:spLocks noChangeArrowheads="1"/>
          </p:cNvSpPr>
          <p:nvPr/>
        </p:nvSpPr>
        <p:spPr bwMode="auto">
          <a:xfrm>
            <a:off x="0" y="1042988"/>
            <a:ext cx="9144000" cy="73025"/>
          </a:xfrm>
          <a:prstGeom prst="rect">
            <a:avLst/>
          </a:prstGeom>
          <a:gradFill rotWithShape="1">
            <a:gsLst>
              <a:gs pos="0">
                <a:srgbClr val="03D4A8"/>
              </a:gs>
              <a:gs pos="25000">
                <a:srgbClr val="21D6E0"/>
              </a:gs>
              <a:gs pos="75000">
                <a:srgbClr val="0087E6"/>
              </a:gs>
              <a:gs pos="100000">
                <a:srgbClr val="005CBF"/>
              </a:gs>
            </a:gsLst>
            <a:lin ang="108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2" tIns="45717" rIns="91432" bIns="45717"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endParaRPr lang="zh-CN" altLang="zh-CN">
              <a:solidFill>
                <a:srgbClr val="FF0000"/>
              </a:solidFill>
              <a:latin typeface="Verdana" pitchFamily="34" charset="0"/>
            </a:endParaRPr>
          </a:p>
        </p:txBody>
      </p:sp>
      <p:pic>
        <p:nvPicPr>
          <p:cNvPr id="6150" name="Picture 72" descr="图片1 拷贝"/>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4313" y="142875"/>
            <a:ext cx="7842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Rectangle 51"/>
          <p:cNvSpPr>
            <a:spLocks noChangeArrowheads="1"/>
          </p:cNvSpPr>
          <p:nvPr/>
        </p:nvSpPr>
        <p:spPr bwMode="auto">
          <a:xfrm>
            <a:off x="785813" y="214313"/>
            <a:ext cx="544671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fontAlgn="b" hangingPunct="1">
              <a:defRPr/>
            </a:pPr>
            <a:endParaRPr lang="en-US" altLang="zh-CN" sz="3600" b="1">
              <a:solidFill>
                <a:srgbClr val="800000"/>
              </a:solidFill>
              <a:latin typeface="黑体" pitchFamily="49" charset="-122"/>
              <a:ea typeface="黑体" pitchFamily="49" charset="-122"/>
            </a:endParaRPr>
          </a:p>
        </p:txBody>
      </p:sp>
      <p:sp>
        <p:nvSpPr>
          <p:cNvPr id="18440" name="Rectangle 4"/>
          <p:cNvSpPr>
            <a:spLocks noChangeArrowheads="1"/>
          </p:cNvSpPr>
          <p:nvPr/>
        </p:nvSpPr>
        <p:spPr bwMode="auto">
          <a:xfrm>
            <a:off x="4763" y="6443663"/>
            <a:ext cx="9144000" cy="450850"/>
          </a:xfrm>
          <a:prstGeom prst="rect">
            <a:avLst/>
          </a:prstGeom>
          <a:gradFill rotWithShape="1">
            <a:gsLst>
              <a:gs pos="0">
                <a:srgbClr val="EAEAEA"/>
              </a:gs>
              <a:gs pos="100000">
                <a:srgbClr val="6C6C6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defRPr/>
            </a:pPr>
            <a:r>
              <a:rPr lang="zh-CN" altLang="en-US" b="1">
                <a:solidFill>
                  <a:srgbClr val="000066"/>
                </a:solidFill>
                <a:ea typeface="华文行楷" pitchFamily="2" charset="-122"/>
                <a:cs typeface="方正行楷简体"/>
              </a:rPr>
              <a:t>中国汽车工程研究院股份有限公司   </a:t>
            </a:r>
            <a:r>
              <a:rPr lang="en-US" altLang="zh-CN" b="1">
                <a:solidFill>
                  <a:srgbClr val="000066"/>
                </a:solidFill>
                <a:ea typeface="华文行楷" pitchFamily="2" charset="-122"/>
                <a:cs typeface="方正行楷简体"/>
              </a:rPr>
              <a:t>www.caeri.com.cn</a:t>
            </a:r>
          </a:p>
        </p:txBody>
      </p:sp>
    </p:spTree>
  </p:cSld>
  <p:clrMap bg1="lt1" tx1="dk1" bg2="lt2" tx2="dk2" accent1="accent1" accent2="accent2" accent3="accent3" accent4="accent4" accent5="accent5" accent6="accent6" hlink="hlink" folHlink="folHlink"/>
  <p:sldLayoutIdLst>
    <p:sldLayoutId id="2147486089" r:id="rId1"/>
    <p:sldLayoutId id="2147486090" r:id="rId2"/>
    <p:sldLayoutId id="2147486091" r:id="rId3"/>
    <p:sldLayoutId id="2147486092" r:id="rId4"/>
    <p:sldLayoutId id="2147486093" r:id="rId5"/>
    <p:sldLayoutId id="2147486094" r:id="rId6"/>
    <p:sldLayoutId id="2147486095" r:id="rId7"/>
    <p:sldLayoutId id="2147486096" r:id="rId8"/>
    <p:sldLayoutId id="2147486097" r:id="rId9"/>
    <p:sldLayoutId id="2147486099" r:id="rId10"/>
    <p:sldLayoutId id="2147486100" r:id="rId11"/>
    <p:sldLayoutId id="2147486101" r:id="rId12"/>
    <p:sldLayoutId id="2147486102" r:id="rId13"/>
    <p:sldLayoutId id="2147486106" r:id="rId14"/>
    <p:sldLayoutId id="2147486107" r:id="rId15"/>
    <p:sldLayoutId id="2147486108" r:id="rId16"/>
    <p:sldLayoutId id="2147486144" r:id="rId17"/>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73.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6063"/>
            <a:ext cx="9144000"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标题 1"/>
          <p:cNvSpPr txBox="1">
            <a:spLocks/>
          </p:cNvSpPr>
          <p:nvPr/>
        </p:nvSpPr>
        <p:spPr>
          <a:xfrm>
            <a:off x="1768152" y="1412776"/>
            <a:ext cx="7772400" cy="81466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a:lstStyle>
          <a:p>
            <a:pPr algn="l">
              <a:defRPr/>
            </a:pPr>
            <a:r>
              <a:rPr lang="en-US" altLang="zh-CN" sz="3600" b="1" kern="0" dirty="0">
                <a:latin typeface="华文楷体" panose="02010600040101010101" pitchFamily="2" charset="-122"/>
                <a:ea typeface="华文楷体" panose="02010600040101010101" pitchFamily="2" charset="-122"/>
              </a:rPr>
              <a:t>EMC</a:t>
            </a:r>
            <a:r>
              <a:rPr lang="zh-CN" altLang="en-US" sz="3600" b="1" kern="0" dirty="0">
                <a:latin typeface="华文楷体" panose="02010600040101010101" pitchFamily="2" charset="-122"/>
                <a:ea typeface="华文楷体" panose="02010600040101010101" pitchFamily="2" charset="-122"/>
              </a:rPr>
              <a:t>基本知识和标准体系</a:t>
            </a:r>
            <a:endParaRPr lang="en-US" altLang="zh-CN" sz="3600" b="1" kern="0" dirty="0">
              <a:latin typeface="华文楷体" panose="02010600040101010101" pitchFamily="2" charset="-122"/>
              <a:ea typeface="华文楷体" panose="02010600040101010101" pitchFamily="2" charset="-122"/>
            </a:endParaRPr>
          </a:p>
        </p:txBody>
      </p:sp>
      <p:sp>
        <p:nvSpPr>
          <p:cNvPr id="7" name="副标题 2"/>
          <p:cNvSpPr txBox="1">
            <a:spLocks/>
          </p:cNvSpPr>
          <p:nvPr/>
        </p:nvSpPr>
        <p:spPr>
          <a:xfrm>
            <a:off x="1374775" y="3009900"/>
            <a:ext cx="6400800" cy="1752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ctr">
              <a:buFontTx/>
              <a:buNone/>
              <a:defRPr/>
            </a:pPr>
            <a:r>
              <a:rPr lang="zh-CN" altLang="en-US" sz="2400" b="1" kern="0" dirty="0">
                <a:latin typeface="华文楷体" panose="02010600040101010101" pitchFamily="2" charset="-122"/>
                <a:ea typeface="华文楷体" panose="02010600040101010101" pitchFamily="2" charset="-122"/>
              </a:rPr>
              <a:t>黄雪梅</a:t>
            </a:r>
            <a:endParaRPr lang="en-US" altLang="zh-CN" sz="2400" b="1" kern="0" dirty="0">
              <a:latin typeface="华文楷体" panose="02010600040101010101" pitchFamily="2" charset="-122"/>
              <a:ea typeface="华文楷体" panose="02010600040101010101" pitchFamily="2" charset="-122"/>
            </a:endParaRPr>
          </a:p>
          <a:p>
            <a:pPr marL="0" indent="0" algn="ctr">
              <a:buFontTx/>
              <a:buNone/>
              <a:defRPr/>
            </a:pPr>
            <a:r>
              <a:rPr lang="zh-CN" altLang="en-US" sz="2400" b="1" kern="0" dirty="0">
                <a:latin typeface="华文楷体" panose="02010600040101010101" pitchFamily="2" charset="-122"/>
                <a:ea typeface="华文楷体" panose="02010600040101010101" pitchFamily="2" charset="-122"/>
              </a:rPr>
              <a:t>中国汽车工程研究院</a:t>
            </a:r>
            <a:r>
              <a:rPr lang="en-US" altLang="zh-CN" sz="2400" b="1" kern="0" dirty="0">
                <a:latin typeface="华文楷体" panose="02010600040101010101" pitchFamily="2" charset="-122"/>
                <a:ea typeface="华文楷体" panose="02010600040101010101" pitchFamily="2" charset="-122"/>
              </a:rPr>
              <a:t>EMC</a:t>
            </a:r>
            <a:r>
              <a:rPr lang="zh-CN" altLang="en-US" sz="2400" b="1" kern="0" dirty="0">
                <a:latin typeface="华文楷体" panose="02010600040101010101" pitchFamily="2" charset="-122"/>
                <a:ea typeface="华文楷体" panose="02010600040101010101" pitchFamily="2" charset="-122"/>
              </a:rPr>
              <a:t>检测部</a:t>
            </a:r>
            <a:endParaRPr lang="en-US" altLang="zh-CN" sz="2400" b="1" kern="0" dirty="0">
              <a:latin typeface="华文楷体" panose="02010600040101010101" pitchFamily="2" charset="-122"/>
              <a:ea typeface="华文楷体" panose="02010600040101010101" pitchFamily="2" charset="-122"/>
            </a:endParaRPr>
          </a:p>
          <a:p>
            <a:pPr marL="0" indent="0" algn="ctr">
              <a:buFontTx/>
              <a:buNone/>
              <a:defRPr/>
            </a:pPr>
            <a:r>
              <a:rPr lang="en-US" altLang="zh-CN" sz="2400" b="1" kern="0" dirty="0">
                <a:latin typeface="华文楷体" panose="02010600040101010101" pitchFamily="2" charset="-122"/>
                <a:ea typeface="华文楷体" panose="02010600040101010101" pitchFamily="2" charset="-122"/>
              </a:rPr>
              <a:t>2015</a:t>
            </a:r>
            <a:r>
              <a:rPr lang="zh-CN" altLang="en-US" sz="2400" b="1" kern="0" dirty="0">
                <a:latin typeface="华文楷体" panose="02010600040101010101" pitchFamily="2" charset="-122"/>
                <a:ea typeface="华文楷体" panose="02010600040101010101" pitchFamily="2" charset="-122"/>
              </a:rPr>
              <a:t>年</a:t>
            </a:r>
            <a:r>
              <a:rPr lang="en-US" altLang="zh-CN" sz="2400" b="1" kern="0" dirty="0">
                <a:latin typeface="华文楷体" panose="02010600040101010101" pitchFamily="2" charset="-122"/>
                <a:ea typeface="华文楷体" panose="02010600040101010101" pitchFamily="2" charset="-122"/>
              </a:rPr>
              <a:t>10</a:t>
            </a:r>
            <a:r>
              <a:rPr lang="zh-CN" altLang="en-US" sz="2400" b="1" kern="0" dirty="0">
                <a:latin typeface="华文楷体" panose="02010600040101010101" pitchFamily="2" charset="-122"/>
                <a:ea typeface="华文楷体" panose="02010600040101010101" pitchFamily="2" charset="-122"/>
              </a:rPr>
              <a:t>月</a:t>
            </a:r>
            <a:r>
              <a:rPr lang="en-US" altLang="zh-CN" sz="2400" b="1" kern="0" dirty="0">
                <a:latin typeface="华文楷体" panose="02010600040101010101" pitchFamily="2" charset="-122"/>
                <a:ea typeface="华文楷体" panose="02010600040101010101" pitchFamily="2" charset="-122"/>
              </a:rPr>
              <a:t>29</a:t>
            </a:r>
            <a:r>
              <a:rPr lang="zh-CN" altLang="en-US" sz="2400" b="1" kern="0" dirty="0">
                <a:latin typeface="华文楷体" panose="02010600040101010101" pitchFamily="2" charset="-122"/>
                <a:ea typeface="华文楷体" panose="02010600040101010101" pitchFamily="2" charset="-122"/>
              </a:rPr>
              <a:t>日</a:t>
            </a:r>
          </a:p>
        </p:txBody>
      </p:sp>
    </p:spTree>
  </p:cSld>
  <p:clrMapOvr>
    <a:masterClrMapping/>
  </p:clrMapOvr>
  <mc:AlternateContent xmlns:mc="http://schemas.openxmlformats.org/markup-compatibility/2006" xmlns:p14="http://schemas.microsoft.com/office/powerpoint/2010/main">
    <mc:Choice Requires="p14">
      <p:transition spd="slow" p14:dur="2000" advTm="670"/>
    </mc:Choice>
    <mc:Fallback xmlns="">
      <p:transition spd="slow" advTm="6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
          <p:cNvGrpSpPr>
            <a:grpSpLocks/>
          </p:cNvGrpSpPr>
          <p:nvPr/>
        </p:nvGrpSpPr>
        <p:grpSpPr bwMode="auto">
          <a:xfrm>
            <a:off x="971550" y="1125538"/>
            <a:ext cx="6769100" cy="5419725"/>
            <a:chOff x="2270800" y="4819078"/>
            <a:chExt cx="5933988" cy="7148713"/>
          </a:xfrm>
        </p:grpSpPr>
        <p:sp>
          <p:nvSpPr>
            <p:cNvPr id="3" name="AutoShape 11"/>
            <p:cNvSpPr>
              <a:spLocks noChangeArrowheads="1"/>
            </p:cNvSpPr>
            <p:nvPr/>
          </p:nvSpPr>
          <p:spPr bwMode="auto">
            <a:xfrm rot="16200000">
              <a:off x="4785417" y="8589574"/>
              <a:ext cx="863600" cy="5892834"/>
            </a:xfrm>
            <a:prstGeom prst="flowChartAlternateProcess">
              <a:avLst/>
            </a:prstGeom>
            <a:gradFill rotWithShape="1">
              <a:gsLst>
                <a:gs pos="0">
                  <a:srgbClr val="FF9900">
                    <a:alpha val="87000"/>
                  </a:srgbClr>
                </a:gs>
                <a:gs pos="50000">
                  <a:srgbClr val="FFFFFF"/>
                </a:gs>
                <a:gs pos="100000">
                  <a:srgbClr val="FF9900">
                    <a:alpha val="87000"/>
                  </a:srgbClr>
                </a:gs>
              </a:gsLst>
              <a:lin ang="0" scaled="1"/>
            </a:gradFill>
            <a:ln>
              <a:noFill/>
            </a:ln>
            <a:effectLst>
              <a:outerShdw dist="89803" dir="189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b="1">
                  <a:solidFill>
                    <a:srgbClr val="005BAC"/>
                  </a:solidFill>
                  <a:latin typeface="宋体" pitchFamily="2" charset="-122"/>
                  <a:ea typeface="宋体" pitchFamily="2" charset="-122"/>
                  <a:cs typeface="Times New Roman" pitchFamily="18" charset="0"/>
                </a:rPr>
                <a:t>根据要求自定义的测试方法</a:t>
              </a:r>
              <a:endParaRPr lang="en-US" altLang="zh-CN" sz="1800" b="1">
                <a:solidFill>
                  <a:srgbClr val="005BAC"/>
                </a:solidFill>
                <a:latin typeface="宋体" pitchFamily="2" charset="-122"/>
                <a:ea typeface="宋体" pitchFamily="2" charset="-122"/>
                <a:cs typeface="Times New Roman" pitchFamily="18" charset="0"/>
              </a:endParaRPr>
            </a:p>
          </p:txBody>
        </p:sp>
        <p:sp>
          <p:nvSpPr>
            <p:cNvPr id="4" name="AutoShape 11"/>
            <p:cNvSpPr>
              <a:spLocks noChangeArrowheads="1"/>
            </p:cNvSpPr>
            <p:nvPr/>
          </p:nvSpPr>
          <p:spPr bwMode="auto">
            <a:xfrm rot="16200000">
              <a:off x="4785417" y="7542056"/>
              <a:ext cx="863600" cy="5892834"/>
            </a:xfrm>
            <a:prstGeom prst="flowChartAlternateProcess">
              <a:avLst/>
            </a:prstGeom>
            <a:gradFill rotWithShape="1">
              <a:gsLst>
                <a:gs pos="0">
                  <a:srgbClr val="FF9900">
                    <a:alpha val="87000"/>
                  </a:srgbClr>
                </a:gs>
                <a:gs pos="50000">
                  <a:srgbClr val="FFFFFF"/>
                </a:gs>
                <a:gs pos="100000">
                  <a:srgbClr val="FF9900">
                    <a:alpha val="87000"/>
                  </a:srgbClr>
                </a:gs>
              </a:gsLst>
              <a:lin ang="0" scaled="1"/>
            </a:gradFill>
            <a:ln>
              <a:noFill/>
            </a:ln>
            <a:effectLst>
              <a:outerShdw dist="89803" dir="189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en-US" sz="1800" b="1">
                  <a:solidFill>
                    <a:srgbClr val="005BAC"/>
                  </a:solidFill>
                  <a:latin typeface="宋体" pitchFamily="2" charset="-122"/>
                  <a:ea typeface="宋体" pitchFamily="2" charset="-122"/>
                  <a:cs typeface="Times New Roman" pitchFamily="18" charset="0"/>
                </a:rPr>
                <a:t>汽车整车及零部件企业标准</a:t>
              </a:r>
              <a:endParaRPr lang="en-US" altLang="zh-CN" sz="1800" b="1">
                <a:solidFill>
                  <a:srgbClr val="005BAC"/>
                </a:solidFill>
                <a:latin typeface="宋体" pitchFamily="2" charset="-122"/>
                <a:ea typeface="宋体" pitchFamily="2" charset="-122"/>
                <a:cs typeface="Times New Roman" pitchFamily="18" charset="0"/>
              </a:endParaRPr>
            </a:p>
          </p:txBody>
        </p:sp>
        <p:sp>
          <p:nvSpPr>
            <p:cNvPr id="5" name="AutoShape 10"/>
            <p:cNvSpPr>
              <a:spLocks noChangeArrowheads="1"/>
            </p:cNvSpPr>
            <p:nvPr/>
          </p:nvSpPr>
          <p:spPr bwMode="auto">
            <a:xfrm rot="16200000">
              <a:off x="4785416" y="2304462"/>
              <a:ext cx="863600" cy="5892832"/>
            </a:xfrm>
            <a:prstGeom prst="flowChartAlternateProcess">
              <a:avLst/>
            </a:prstGeom>
            <a:gradFill rotWithShape="1">
              <a:gsLst>
                <a:gs pos="0">
                  <a:srgbClr val="FF9900">
                    <a:alpha val="87000"/>
                  </a:srgbClr>
                </a:gs>
                <a:gs pos="50000">
                  <a:srgbClr val="FFFFFF"/>
                </a:gs>
                <a:gs pos="100000">
                  <a:srgbClr val="FF9900">
                    <a:alpha val="87000"/>
                  </a:srgbClr>
                </a:gs>
              </a:gsLst>
              <a:lin ang="0" scaled="1"/>
            </a:gradFill>
            <a:ln>
              <a:noFill/>
            </a:ln>
            <a:effectLst>
              <a:outerShdw dist="89803" dir="189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zh-CN" sz="1600" b="1">
                  <a:solidFill>
                    <a:srgbClr val="005BAC"/>
                  </a:solidFill>
                  <a:latin typeface="华文楷体" pitchFamily="2" charset="-122"/>
                  <a:ea typeface="华文楷体" pitchFamily="2" charset="-122"/>
                  <a:cs typeface="Times New Roman" pitchFamily="18" charset="0"/>
                </a:rPr>
                <a:t>国际标准</a:t>
              </a:r>
              <a:r>
                <a:rPr lang="zh-CN" altLang="zh-CN" sz="1600" b="1">
                  <a:solidFill>
                    <a:srgbClr val="005BAC"/>
                  </a:solidFill>
                  <a:ea typeface="宋体" pitchFamily="2" charset="-122"/>
                  <a:cs typeface="Times New Roman" pitchFamily="18" charset="0"/>
                </a:rPr>
                <a:t>：</a:t>
              </a:r>
              <a:r>
                <a:rPr lang="en-US" altLang="zh-CN" sz="1600" b="1">
                  <a:solidFill>
                    <a:srgbClr val="005BAC"/>
                  </a:solidFill>
                  <a:ea typeface="宋体" pitchFamily="2" charset="-122"/>
                  <a:cs typeface="Times New Roman" pitchFamily="18" charset="0"/>
                </a:rPr>
                <a:t>CISPR12</a:t>
              </a:r>
              <a:r>
                <a:rPr lang="zh-CN" altLang="zh-CN" sz="1600" b="1">
                  <a:solidFill>
                    <a:srgbClr val="005BAC"/>
                  </a:solidFill>
                  <a:ea typeface="宋体" pitchFamily="2" charset="-122"/>
                  <a:cs typeface="Times New Roman" pitchFamily="18" charset="0"/>
                </a:rPr>
                <a:t>，</a:t>
              </a:r>
              <a:r>
                <a:rPr lang="en-US" altLang="zh-CN" sz="1600" b="1">
                  <a:solidFill>
                    <a:srgbClr val="005BAC"/>
                  </a:solidFill>
                  <a:ea typeface="宋体" pitchFamily="2" charset="-122"/>
                  <a:cs typeface="Times New Roman" pitchFamily="18" charset="0"/>
                </a:rPr>
                <a:t>CISPR25</a:t>
              </a:r>
              <a:r>
                <a:rPr lang="zh-CN" altLang="zh-CN" sz="1600" b="1">
                  <a:solidFill>
                    <a:srgbClr val="005BAC"/>
                  </a:solidFill>
                  <a:ea typeface="宋体" pitchFamily="2" charset="-122"/>
                  <a:cs typeface="Times New Roman" pitchFamily="18" charset="0"/>
                </a:rPr>
                <a:t>，</a:t>
              </a:r>
              <a:r>
                <a:rPr lang="en-US" altLang="zh-CN" sz="1600" b="1">
                  <a:solidFill>
                    <a:srgbClr val="005BAC"/>
                  </a:solidFill>
                  <a:ea typeface="宋体" pitchFamily="2" charset="-122"/>
                  <a:cs typeface="Times New Roman" pitchFamily="18" charset="0"/>
                </a:rPr>
                <a:t>ISO7637</a:t>
              </a:r>
              <a:r>
                <a:rPr lang="zh-CN" altLang="en-US" sz="1600" b="1">
                  <a:solidFill>
                    <a:srgbClr val="005BAC"/>
                  </a:solidFill>
                  <a:ea typeface="宋体" pitchFamily="2" charset="-122"/>
                  <a:cs typeface="Times New Roman" pitchFamily="18" charset="0"/>
                </a:rPr>
                <a:t>系列</a:t>
              </a:r>
              <a:r>
                <a:rPr lang="zh-CN" altLang="zh-CN" sz="1600" b="1">
                  <a:solidFill>
                    <a:srgbClr val="005BAC"/>
                  </a:solidFill>
                  <a:ea typeface="宋体" pitchFamily="2" charset="-122"/>
                  <a:cs typeface="Times New Roman" pitchFamily="18" charset="0"/>
                </a:rPr>
                <a:t>，</a:t>
              </a:r>
              <a:r>
                <a:rPr lang="en-US" altLang="zh-CN" sz="1600" b="1">
                  <a:solidFill>
                    <a:srgbClr val="005BAC"/>
                  </a:solidFill>
                  <a:ea typeface="宋体" pitchFamily="2" charset="-122"/>
                  <a:cs typeface="Times New Roman" pitchFamily="18" charset="0"/>
                </a:rPr>
                <a:t>ISO10605</a:t>
              </a:r>
              <a:r>
                <a:rPr lang="zh-CN" altLang="en-US" sz="1600" b="1">
                  <a:solidFill>
                    <a:srgbClr val="005BAC"/>
                  </a:solidFill>
                  <a:ea typeface="宋体" pitchFamily="2" charset="-122"/>
                  <a:cs typeface="Times New Roman" pitchFamily="18" charset="0"/>
                </a:rPr>
                <a:t>系列</a:t>
              </a:r>
              <a:r>
                <a:rPr lang="en-US" altLang="zh-CN" sz="1600" b="1">
                  <a:solidFill>
                    <a:srgbClr val="005BAC"/>
                  </a:solidFill>
                  <a:ea typeface="宋体" pitchFamily="2" charset="-122"/>
                  <a:cs typeface="Times New Roman" pitchFamily="18" charset="0"/>
                </a:rPr>
                <a:t> </a:t>
              </a:r>
              <a:r>
                <a:rPr lang="zh-CN" altLang="zh-CN" sz="1600" b="1">
                  <a:solidFill>
                    <a:srgbClr val="005BAC"/>
                  </a:solidFill>
                  <a:ea typeface="宋体" pitchFamily="2" charset="-122"/>
                  <a:cs typeface="Times New Roman" pitchFamily="18" charset="0"/>
                </a:rPr>
                <a:t>，</a:t>
              </a:r>
              <a:endParaRPr lang="en-US" altLang="zh-CN" sz="1600" b="1">
                <a:solidFill>
                  <a:srgbClr val="005BAC"/>
                </a:solidFill>
                <a:ea typeface="宋体" pitchFamily="2" charset="-122"/>
                <a:cs typeface="Times New Roman" pitchFamily="18" charset="0"/>
              </a:endParaRPr>
            </a:p>
            <a:p>
              <a:r>
                <a:rPr lang="en-US" altLang="zh-CN" sz="1600" b="1">
                  <a:solidFill>
                    <a:srgbClr val="005BAC"/>
                  </a:solidFill>
                  <a:ea typeface="宋体" pitchFamily="2" charset="-122"/>
                  <a:cs typeface="Times New Roman" pitchFamily="18" charset="0"/>
                </a:rPr>
                <a:t>ISO 11451</a:t>
              </a:r>
              <a:r>
                <a:rPr lang="zh-CN" altLang="en-US" sz="1600" b="1">
                  <a:solidFill>
                    <a:srgbClr val="005BAC"/>
                  </a:solidFill>
                  <a:ea typeface="宋体" pitchFamily="2" charset="-122"/>
                  <a:cs typeface="Times New Roman" pitchFamily="18" charset="0"/>
                </a:rPr>
                <a:t>系列</a:t>
              </a:r>
              <a:r>
                <a:rPr lang="zh-CN" altLang="zh-CN" sz="1600" b="1">
                  <a:solidFill>
                    <a:srgbClr val="005BAC"/>
                  </a:solidFill>
                  <a:ea typeface="宋体" pitchFamily="2" charset="-122"/>
                  <a:cs typeface="Times New Roman" pitchFamily="18" charset="0"/>
                </a:rPr>
                <a:t>，</a:t>
              </a:r>
              <a:r>
                <a:rPr lang="en-US" altLang="zh-CN" sz="1600" b="1">
                  <a:solidFill>
                    <a:srgbClr val="005BAC"/>
                  </a:solidFill>
                  <a:ea typeface="宋体" pitchFamily="2" charset="-122"/>
                  <a:cs typeface="Times New Roman" pitchFamily="18" charset="0"/>
                </a:rPr>
                <a:t>ISO 11452</a:t>
              </a:r>
              <a:r>
                <a:rPr lang="zh-CN" altLang="en-US" sz="1600" b="1">
                  <a:solidFill>
                    <a:srgbClr val="005BAC"/>
                  </a:solidFill>
                  <a:ea typeface="宋体" pitchFamily="2" charset="-122"/>
                  <a:cs typeface="Times New Roman" pitchFamily="18" charset="0"/>
                </a:rPr>
                <a:t>系列</a:t>
              </a:r>
              <a:r>
                <a:rPr lang="en-US" altLang="zh-CN" sz="1600" b="1">
                  <a:solidFill>
                    <a:srgbClr val="005BAC"/>
                  </a:solidFill>
                  <a:ea typeface="宋体" pitchFamily="2" charset="-122"/>
                  <a:cs typeface="Times New Roman" pitchFamily="18" charset="0"/>
                </a:rPr>
                <a:t>.</a:t>
              </a:r>
              <a:endParaRPr lang="en-US" altLang="zh-CN" sz="1800">
                <a:solidFill>
                  <a:srgbClr val="080808"/>
                </a:solidFill>
                <a:ea typeface="宋体" pitchFamily="2" charset="-122"/>
              </a:endParaRPr>
            </a:p>
          </p:txBody>
        </p:sp>
        <p:sp>
          <p:nvSpPr>
            <p:cNvPr id="6" name="AutoShape 9"/>
            <p:cNvSpPr>
              <a:spLocks noChangeArrowheads="1"/>
            </p:cNvSpPr>
            <p:nvPr/>
          </p:nvSpPr>
          <p:spPr bwMode="auto">
            <a:xfrm rot="16200000">
              <a:off x="4785417" y="3351980"/>
              <a:ext cx="863600" cy="5892834"/>
            </a:xfrm>
            <a:prstGeom prst="flowChartAlternateProcess">
              <a:avLst/>
            </a:prstGeom>
            <a:gradFill rotWithShape="1">
              <a:gsLst>
                <a:gs pos="0">
                  <a:srgbClr val="FF9900">
                    <a:alpha val="87000"/>
                  </a:srgbClr>
                </a:gs>
                <a:gs pos="50000">
                  <a:srgbClr val="FFFFFF"/>
                </a:gs>
                <a:gs pos="100000">
                  <a:srgbClr val="FF9900">
                    <a:alpha val="87000"/>
                  </a:srgbClr>
                </a:gs>
              </a:gsLst>
              <a:lin ang="0" scaled="1"/>
            </a:gradFill>
            <a:ln>
              <a:noFill/>
            </a:ln>
            <a:effectLst>
              <a:outerShdw dist="89803" dir="189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zh-CN" sz="1800" b="1">
                  <a:solidFill>
                    <a:srgbClr val="005BAC"/>
                  </a:solidFill>
                  <a:latin typeface="宋体" pitchFamily="2" charset="-122"/>
                  <a:ea typeface="宋体" pitchFamily="2" charset="-122"/>
                  <a:cs typeface="Times New Roman" pitchFamily="18" charset="0"/>
                </a:rPr>
                <a:t>欧洲法规：</a:t>
              </a:r>
              <a:r>
                <a:rPr lang="en-US" altLang="zh-CN" sz="1800" b="1">
                  <a:solidFill>
                    <a:srgbClr val="005BAC"/>
                  </a:solidFill>
                  <a:latin typeface="宋体" pitchFamily="2" charset="-122"/>
                  <a:ea typeface="宋体" pitchFamily="2" charset="-122"/>
                  <a:cs typeface="Times New Roman" pitchFamily="18" charset="0"/>
                </a:rPr>
                <a:t>ECE R10, </a:t>
              </a:r>
              <a:r>
                <a:rPr lang="zh-CN" altLang="en-US" sz="1800" b="1">
                  <a:solidFill>
                    <a:srgbClr val="005BAC"/>
                  </a:solidFill>
                  <a:latin typeface="宋体" pitchFamily="2" charset="-122"/>
                  <a:ea typeface="宋体" pitchFamily="2" charset="-122"/>
                  <a:cs typeface="Times New Roman" pitchFamily="18" charset="0"/>
                </a:rPr>
                <a:t> </a:t>
              </a:r>
              <a:r>
                <a:rPr lang="en-US" altLang="zh-CN" sz="1800" b="1">
                  <a:solidFill>
                    <a:srgbClr val="005BAC"/>
                  </a:solidFill>
                  <a:latin typeface="宋体" pitchFamily="2" charset="-122"/>
                  <a:ea typeface="宋体" pitchFamily="2" charset="-122"/>
                  <a:cs typeface="Times New Roman" pitchFamily="18" charset="0"/>
                </a:rPr>
                <a:t>97/24/EC, 2004/108/EC.</a:t>
              </a:r>
            </a:p>
          </p:txBody>
        </p:sp>
        <p:sp>
          <p:nvSpPr>
            <p:cNvPr id="7" name="AutoShape 8"/>
            <p:cNvSpPr>
              <a:spLocks noChangeArrowheads="1"/>
            </p:cNvSpPr>
            <p:nvPr/>
          </p:nvSpPr>
          <p:spPr bwMode="auto">
            <a:xfrm rot="16200000">
              <a:off x="4785417" y="4399499"/>
              <a:ext cx="863600" cy="5892834"/>
            </a:xfrm>
            <a:prstGeom prst="flowChartAlternateProcess">
              <a:avLst/>
            </a:prstGeom>
            <a:gradFill rotWithShape="1">
              <a:gsLst>
                <a:gs pos="0">
                  <a:srgbClr val="FF9900">
                    <a:alpha val="87000"/>
                  </a:srgbClr>
                </a:gs>
                <a:gs pos="50000">
                  <a:srgbClr val="FFFFFF"/>
                </a:gs>
                <a:gs pos="100000">
                  <a:srgbClr val="FF9900">
                    <a:alpha val="87000"/>
                  </a:srgbClr>
                </a:gs>
              </a:gsLst>
              <a:lin ang="0" scaled="1"/>
            </a:gradFill>
            <a:ln>
              <a:noFill/>
            </a:ln>
            <a:effectLst>
              <a:outerShdw dist="89803" dir="189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zh-CN" sz="1800" b="1">
                  <a:solidFill>
                    <a:srgbClr val="005BAC"/>
                  </a:solidFill>
                  <a:latin typeface="宋体" pitchFamily="2" charset="-122"/>
                  <a:ea typeface="宋体" pitchFamily="2" charset="-122"/>
                  <a:cs typeface="Times New Roman" pitchFamily="18" charset="0"/>
                </a:rPr>
                <a:t>国家标准：</a:t>
              </a:r>
              <a:r>
                <a:rPr lang="en-US" altLang="zh-CN" sz="1800" b="1">
                  <a:solidFill>
                    <a:srgbClr val="005BAC"/>
                  </a:solidFill>
                  <a:latin typeface="宋体" pitchFamily="2" charset="-122"/>
                  <a:ea typeface="宋体" pitchFamily="2" charset="-122"/>
                  <a:cs typeface="Times New Roman" pitchFamily="18" charset="0"/>
                </a:rPr>
                <a:t>GB14023</a:t>
              </a:r>
              <a:r>
                <a:rPr lang="zh-CN" altLang="zh-CN" sz="1800" b="1">
                  <a:solidFill>
                    <a:srgbClr val="005BAC"/>
                  </a:solidFill>
                  <a:latin typeface="宋体" pitchFamily="2" charset="-122"/>
                  <a:ea typeface="宋体" pitchFamily="2" charset="-122"/>
                  <a:cs typeface="Times New Roman" pitchFamily="18" charset="0"/>
                </a:rPr>
                <a:t>，</a:t>
              </a:r>
              <a:r>
                <a:rPr lang="en-US" altLang="zh-CN" sz="1800" b="1">
                  <a:solidFill>
                    <a:srgbClr val="005BAC"/>
                  </a:solidFill>
                  <a:latin typeface="宋体" pitchFamily="2" charset="-122"/>
                  <a:ea typeface="宋体" pitchFamily="2" charset="-122"/>
                  <a:cs typeface="Times New Roman" pitchFamily="18" charset="0"/>
                </a:rPr>
                <a:t>GB/T18655</a:t>
              </a:r>
              <a:r>
                <a:rPr lang="zh-CN" altLang="zh-CN" sz="1800" b="1">
                  <a:solidFill>
                    <a:srgbClr val="005BAC"/>
                  </a:solidFill>
                  <a:latin typeface="宋体" pitchFamily="2" charset="-122"/>
                  <a:ea typeface="宋体" pitchFamily="2" charset="-122"/>
                  <a:cs typeface="Times New Roman" pitchFamily="18" charset="0"/>
                </a:rPr>
                <a:t>，</a:t>
              </a:r>
              <a:r>
                <a:rPr lang="en-US" altLang="zh-CN" sz="1800" b="1">
                  <a:solidFill>
                    <a:srgbClr val="005BAC"/>
                  </a:solidFill>
                  <a:latin typeface="宋体" pitchFamily="2" charset="-122"/>
                  <a:ea typeface="宋体" pitchFamily="2" charset="-122"/>
                  <a:cs typeface="Times New Roman" pitchFamily="18" charset="0"/>
                </a:rPr>
                <a:t>GB/T18387</a:t>
              </a:r>
              <a:r>
                <a:rPr lang="zh-CN" altLang="zh-CN" sz="1800" b="1">
                  <a:solidFill>
                    <a:srgbClr val="005BAC"/>
                  </a:solidFill>
                  <a:latin typeface="宋体" pitchFamily="2" charset="-122"/>
                  <a:ea typeface="宋体" pitchFamily="2" charset="-122"/>
                  <a:cs typeface="Times New Roman" pitchFamily="18" charset="0"/>
                </a:rPr>
                <a:t>，</a:t>
              </a:r>
              <a:endParaRPr lang="en-US" altLang="zh-CN" sz="1800" b="1">
                <a:solidFill>
                  <a:srgbClr val="005BAC"/>
                </a:solidFill>
                <a:latin typeface="宋体" pitchFamily="2" charset="-122"/>
                <a:ea typeface="宋体" pitchFamily="2" charset="-122"/>
                <a:cs typeface="Times New Roman" pitchFamily="18" charset="0"/>
              </a:endParaRPr>
            </a:p>
            <a:p>
              <a:r>
                <a:rPr lang="en-US" altLang="zh-CN" sz="1800" b="1">
                  <a:solidFill>
                    <a:srgbClr val="005BAC"/>
                  </a:solidFill>
                  <a:latin typeface="宋体" pitchFamily="2" charset="-122"/>
                  <a:ea typeface="宋体" pitchFamily="2" charset="-122"/>
                  <a:cs typeface="Times New Roman" pitchFamily="18" charset="0"/>
                </a:rPr>
                <a:t>GB/T21437</a:t>
              </a:r>
              <a:r>
                <a:rPr lang="zh-CN" altLang="zh-CN" sz="1800" b="1">
                  <a:solidFill>
                    <a:srgbClr val="005BAC"/>
                  </a:solidFill>
                  <a:latin typeface="宋体" pitchFamily="2" charset="-122"/>
                  <a:ea typeface="宋体" pitchFamily="2" charset="-122"/>
                  <a:cs typeface="Times New Roman" pitchFamily="18" charset="0"/>
                </a:rPr>
                <a:t>，</a:t>
              </a:r>
              <a:r>
                <a:rPr lang="en-US" altLang="zh-CN" sz="1800" b="1">
                  <a:solidFill>
                    <a:srgbClr val="005BAC"/>
                  </a:solidFill>
                  <a:latin typeface="宋体" pitchFamily="2" charset="-122"/>
                  <a:ea typeface="宋体" pitchFamily="2" charset="-122"/>
                  <a:cs typeface="Times New Roman" pitchFamily="18" charset="0"/>
                </a:rPr>
                <a:t>GB/T19951</a:t>
              </a:r>
              <a:r>
                <a:rPr lang="zh-CN" altLang="zh-CN" sz="1800" b="1">
                  <a:solidFill>
                    <a:srgbClr val="005BAC"/>
                  </a:solidFill>
                  <a:latin typeface="宋体" pitchFamily="2" charset="-122"/>
                  <a:ea typeface="宋体" pitchFamily="2" charset="-122"/>
                  <a:cs typeface="Times New Roman" pitchFamily="18" charset="0"/>
                </a:rPr>
                <a:t>，</a:t>
              </a:r>
              <a:r>
                <a:rPr lang="en-US" altLang="zh-CN" sz="1800" b="1">
                  <a:solidFill>
                    <a:srgbClr val="005BAC"/>
                  </a:solidFill>
                  <a:latin typeface="宋体" pitchFamily="2" charset="-122"/>
                  <a:ea typeface="宋体" pitchFamily="2" charset="-122"/>
                  <a:cs typeface="Times New Roman" pitchFamily="18" charset="0"/>
                </a:rPr>
                <a:t>GB/T17619 .</a:t>
              </a:r>
            </a:p>
          </p:txBody>
        </p:sp>
        <p:sp>
          <p:nvSpPr>
            <p:cNvPr id="8" name="AutoShape 7"/>
            <p:cNvSpPr>
              <a:spLocks noChangeArrowheads="1"/>
            </p:cNvSpPr>
            <p:nvPr/>
          </p:nvSpPr>
          <p:spPr bwMode="auto">
            <a:xfrm rot="16200000">
              <a:off x="4785417" y="5447018"/>
              <a:ext cx="863600" cy="5892834"/>
            </a:xfrm>
            <a:prstGeom prst="flowChartAlternateProcess">
              <a:avLst/>
            </a:prstGeom>
            <a:gradFill rotWithShape="1">
              <a:gsLst>
                <a:gs pos="0">
                  <a:srgbClr val="FF9900">
                    <a:alpha val="87000"/>
                  </a:srgbClr>
                </a:gs>
                <a:gs pos="50000">
                  <a:srgbClr val="FFFFFF"/>
                </a:gs>
                <a:gs pos="100000">
                  <a:srgbClr val="FF9900">
                    <a:alpha val="87000"/>
                  </a:srgbClr>
                </a:gs>
              </a:gsLst>
              <a:lin ang="0" scaled="1"/>
            </a:gradFill>
            <a:ln>
              <a:noFill/>
            </a:ln>
            <a:effectLst>
              <a:outerShdw dist="89803" dir="189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zh-CN" sz="1800" b="1">
                  <a:solidFill>
                    <a:srgbClr val="005BAC"/>
                  </a:solidFill>
                  <a:latin typeface="宋体" pitchFamily="2" charset="-122"/>
                  <a:ea typeface="宋体" pitchFamily="2" charset="-122"/>
                  <a:cs typeface="Times New Roman" pitchFamily="18" charset="0"/>
                </a:rPr>
                <a:t>美国</a:t>
              </a:r>
              <a:r>
                <a:rPr lang="en-US" altLang="zh-CN" sz="1800" b="1">
                  <a:solidFill>
                    <a:srgbClr val="005BAC"/>
                  </a:solidFill>
                  <a:latin typeface="宋体" pitchFamily="2" charset="-122"/>
                  <a:ea typeface="宋体" pitchFamily="2" charset="-122"/>
                  <a:cs typeface="Times New Roman" pitchFamily="18" charset="0"/>
                </a:rPr>
                <a:t>SAE</a:t>
              </a:r>
              <a:r>
                <a:rPr lang="zh-CN" altLang="zh-CN" sz="1800" b="1">
                  <a:solidFill>
                    <a:srgbClr val="005BAC"/>
                  </a:solidFill>
                  <a:latin typeface="宋体" pitchFamily="2" charset="-122"/>
                  <a:ea typeface="宋体" pitchFamily="2" charset="-122"/>
                  <a:cs typeface="Times New Roman" pitchFamily="18" charset="0"/>
                </a:rPr>
                <a:t>标准：</a:t>
              </a:r>
              <a:r>
                <a:rPr lang="en-US" altLang="zh-CN" sz="1800" b="1">
                  <a:solidFill>
                    <a:srgbClr val="005BAC"/>
                  </a:solidFill>
                  <a:latin typeface="宋体" pitchFamily="2" charset="-122"/>
                  <a:ea typeface="宋体" pitchFamily="2" charset="-122"/>
                  <a:cs typeface="Times New Roman" pitchFamily="18" charset="0"/>
                </a:rPr>
                <a:t>SAE J 551</a:t>
              </a:r>
              <a:r>
                <a:rPr lang="zh-CN" altLang="en-US" sz="1800" b="1">
                  <a:solidFill>
                    <a:srgbClr val="005BAC"/>
                  </a:solidFill>
                  <a:latin typeface="宋体" pitchFamily="2" charset="-122"/>
                  <a:ea typeface="宋体" pitchFamily="2" charset="-122"/>
                  <a:cs typeface="Times New Roman" pitchFamily="18" charset="0"/>
                </a:rPr>
                <a:t>系列</a:t>
              </a:r>
              <a:r>
                <a:rPr lang="zh-CN" altLang="zh-CN" sz="1800" b="1">
                  <a:solidFill>
                    <a:srgbClr val="005BAC"/>
                  </a:solidFill>
                  <a:latin typeface="宋体" pitchFamily="2" charset="-122"/>
                  <a:ea typeface="宋体" pitchFamily="2" charset="-122"/>
                  <a:cs typeface="Times New Roman" pitchFamily="18" charset="0"/>
                </a:rPr>
                <a:t>，</a:t>
              </a:r>
              <a:r>
                <a:rPr lang="en-US" altLang="zh-CN" sz="1800" b="1">
                  <a:solidFill>
                    <a:srgbClr val="005BAC"/>
                  </a:solidFill>
                  <a:latin typeface="宋体" pitchFamily="2" charset="-122"/>
                  <a:ea typeface="宋体" pitchFamily="2" charset="-122"/>
                  <a:cs typeface="Times New Roman" pitchFamily="18" charset="0"/>
                </a:rPr>
                <a:t>SAE J 1113</a:t>
              </a:r>
              <a:r>
                <a:rPr lang="zh-CN" altLang="en-US" sz="1800" b="1">
                  <a:solidFill>
                    <a:srgbClr val="005BAC"/>
                  </a:solidFill>
                  <a:latin typeface="宋体" pitchFamily="2" charset="-122"/>
                  <a:ea typeface="宋体" pitchFamily="2" charset="-122"/>
                  <a:cs typeface="Times New Roman" pitchFamily="18" charset="0"/>
                </a:rPr>
                <a:t>系列</a:t>
              </a:r>
              <a:r>
                <a:rPr lang="en-US" altLang="zh-CN" sz="1800" b="1">
                  <a:solidFill>
                    <a:srgbClr val="005BAC"/>
                  </a:solidFill>
                  <a:latin typeface="宋体" pitchFamily="2" charset="-122"/>
                  <a:ea typeface="宋体" pitchFamily="2" charset="-122"/>
                  <a:cs typeface="Times New Roman" pitchFamily="18" charset="0"/>
                </a:rPr>
                <a:t>.</a:t>
              </a:r>
            </a:p>
          </p:txBody>
        </p:sp>
        <p:sp>
          <p:nvSpPr>
            <p:cNvPr id="9" name="AutoShape 11"/>
            <p:cNvSpPr>
              <a:spLocks noChangeArrowheads="1"/>
            </p:cNvSpPr>
            <p:nvPr/>
          </p:nvSpPr>
          <p:spPr bwMode="auto">
            <a:xfrm rot="16200000">
              <a:off x="4826572" y="6531458"/>
              <a:ext cx="863599" cy="5892832"/>
            </a:xfrm>
            <a:prstGeom prst="flowChartAlternateProcess">
              <a:avLst/>
            </a:prstGeom>
            <a:gradFill rotWithShape="1">
              <a:gsLst>
                <a:gs pos="0">
                  <a:srgbClr val="FF9900">
                    <a:alpha val="87000"/>
                  </a:srgbClr>
                </a:gs>
                <a:gs pos="50000">
                  <a:srgbClr val="FFFFFF"/>
                </a:gs>
                <a:gs pos="100000">
                  <a:srgbClr val="FF9900">
                    <a:alpha val="87000"/>
                  </a:srgbClr>
                </a:gs>
              </a:gsLst>
              <a:lin ang="0" scaled="1"/>
            </a:gradFill>
            <a:ln>
              <a:noFill/>
            </a:ln>
            <a:effectLst>
              <a:outerShdw dist="89803" dir="18900000" algn="ctr" rotWithShape="0">
                <a:srgbClr val="80808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vert="eaVert"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zh-CN" altLang="zh-CN" sz="1800" b="1">
                  <a:solidFill>
                    <a:srgbClr val="005BAC"/>
                  </a:solidFill>
                  <a:latin typeface="宋体" pitchFamily="2" charset="-122"/>
                  <a:ea typeface="宋体" pitchFamily="2" charset="-122"/>
                  <a:cs typeface="Times New Roman" pitchFamily="18" charset="0"/>
                </a:rPr>
                <a:t>民品标准：</a:t>
              </a:r>
              <a:r>
                <a:rPr lang="en-US" altLang="zh-CN" sz="1800" b="1">
                  <a:solidFill>
                    <a:srgbClr val="005BAC"/>
                  </a:solidFill>
                  <a:latin typeface="宋体" pitchFamily="2" charset="-122"/>
                  <a:ea typeface="宋体" pitchFamily="2" charset="-122"/>
                  <a:cs typeface="Times New Roman" pitchFamily="18" charset="0"/>
                </a:rPr>
                <a:t>IEC61000-3</a:t>
              </a:r>
              <a:r>
                <a:rPr lang="zh-CN" altLang="zh-CN" sz="1800" b="1">
                  <a:solidFill>
                    <a:srgbClr val="005BAC"/>
                  </a:solidFill>
                  <a:latin typeface="宋体" pitchFamily="2" charset="-122"/>
                  <a:ea typeface="宋体" pitchFamily="2" charset="-122"/>
                  <a:cs typeface="Times New Roman" pitchFamily="18" charset="0"/>
                </a:rPr>
                <a:t>系列、</a:t>
              </a:r>
              <a:r>
                <a:rPr lang="en-US" altLang="zh-CN" sz="1800" b="1">
                  <a:solidFill>
                    <a:srgbClr val="005BAC"/>
                  </a:solidFill>
                  <a:latin typeface="宋体" pitchFamily="2" charset="-122"/>
                  <a:ea typeface="宋体" pitchFamily="2" charset="-122"/>
                  <a:cs typeface="Times New Roman" pitchFamily="18" charset="0"/>
                </a:rPr>
                <a:t>IEC61000-6</a:t>
              </a:r>
              <a:r>
                <a:rPr lang="zh-CN" altLang="en-US" sz="1800" b="1">
                  <a:solidFill>
                    <a:srgbClr val="005BAC"/>
                  </a:solidFill>
                  <a:latin typeface="宋体" pitchFamily="2" charset="-122"/>
                  <a:ea typeface="宋体" pitchFamily="2" charset="-122"/>
                  <a:cs typeface="Times New Roman" pitchFamily="18" charset="0"/>
                </a:rPr>
                <a:t>系列</a:t>
              </a:r>
              <a:endParaRPr lang="en-US" altLang="zh-CN" sz="1800" b="1">
                <a:solidFill>
                  <a:srgbClr val="005BAC"/>
                </a:solidFill>
                <a:latin typeface="宋体" pitchFamily="2" charset="-122"/>
                <a:ea typeface="宋体" pitchFamily="2" charset="-122"/>
                <a:cs typeface="Times New Roman" pitchFamily="18" charset="0"/>
              </a:endParaRPr>
            </a:p>
            <a:p>
              <a:r>
                <a:rPr lang="en-US" altLang="zh-CN" sz="1800" b="1">
                  <a:solidFill>
                    <a:srgbClr val="005BAC"/>
                  </a:solidFill>
                  <a:latin typeface="宋体" pitchFamily="2" charset="-122"/>
                  <a:ea typeface="宋体" pitchFamily="2" charset="-122"/>
                  <a:cs typeface="Times New Roman" pitchFamily="18" charset="0"/>
                </a:rPr>
                <a:t>IEC61000-4</a:t>
              </a:r>
              <a:r>
                <a:rPr lang="zh-CN" altLang="zh-CN" sz="1800" b="1">
                  <a:solidFill>
                    <a:srgbClr val="005BAC"/>
                  </a:solidFill>
                  <a:latin typeface="宋体" pitchFamily="2" charset="-122"/>
                  <a:ea typeface="宋体" pitchFamily="2" charset="-122"/>
                  <a:cs typeface="Times New Roman" pitchFamily="18" charset="0"/>
                </a:rPr>
                <a:t>系列</a:t>
              </a:r>
              <a:r>
                <a:rPr lang="zh-CN" altLang="en-US" sz="1800" b="1">
                  <a:solidFill>
                    <a:srgbClr val="005BAC"/>
                  </a:solidFill>
                  <a:latin typeface="宋体" pitchFamily="2" charset="-122"/>
                  <a:ea typeface="宋体" pitchFamily="2" charset="-122"/>
                  <a:cs typeface="Times New Roman" pitchFamily="18" charset="0"/>
                </a:rPr>
                <a:t>，</a:t>
              </a:r>
              <a:r>
                <a:rPr lang="en-US" altLang="zh-CN" sz="1800" b="1">
                  <a:solidFill>
                    <a:srgbClr val="005BAC"/>
                  </a:solidFill>
                  <a:latin typeface="宋体" pitchFamily="2" charset="-122"/>
                  <a:ea typeface="宋体" pitchFamily="2" charset="-122"/>
                  <a:cs typeface="Times New Roman" pitchFamily="18" charset="0"/>
                </a:rPr>
                <a:t>CISPR16</a:t>
              </a:r>
              <a:r>
                <a:rPr lang="zh-CN" altLang="en-US" sz="1800" b="1">
                  <a:solidFill>
                    <a:srgbClr val="005BAC"/>
                  </a:solidFill>
                  <a:latin typeface="宋体" pitchFamily="2" charset="-122"/>
                  <a:ea typeface="宋体" pitchFamily="2" charset="-122"/>
                  <a:cs typeface="Times New Roman" pitchFamily="18" charset="0"/>
                </a:rPr>
                <a:t>系列，</a:t>
              </a:r>
              <a:r>
                <a:rPr lang="en-US" altLang="zh-CN" sz="1800" b="1">
                  <a:solidFill>
                    <a:srgbClr val="005BAC"/>
                  </a:solidFill>
                  <a:latin typeface="宋体" pitchFamily="2" charset="-122"/>
                  <a:ea typeface="宋体" pitchFamily="2" charset="-122"/>
                  <a:cs typeface="Times New Roman" pitchFamily="18" charset="0"/>
                </a:rPr>
                <a:t>CISPR11</a:t>
              </a:r>
              <a:r>
                <a:rPr lang="zh-CN" altLang="en-US" sz="1800" b="1">
                  <a:solidFill>
                    <a:srgbClr val="005BAC"/>
                  </a:solidFill>
                  <a:latin typeface="宋体" pitchFamily="2" charset="-122"/>
                  <a:ea typeface="宋体" pitchFamily="2" charset="-122"/>
                  <a:cs typeface="Times New Roman" pitchFamily="18" charset="0"/>
                </a:rPr>
                <a:t>、</a:t>
              </a:r>
              <a:r>
                <a:rPr lang="en-US" altLang="zh-CN" sz="1800" b="1">
                  <a:solidFill>
                    <a:srgbClr val="005BAC"/>
                  </a:solidFill>
                  <a:latin typeface="宋体" pitchFamily="2" charset="-122"/>
                  <a:ea typeface="宋体" pitchFamily="2" charset="-122"/>
                  <a:cs typeface="Times New Roman" pitchFamily="18" charset="0"/>
                </a:rPr>
                <a:t>CISPR14</a:t>
              </a:r>
              <a:r>
                <a:rPr lang="zh-CN" altLang="en-US" sz="1800" b="1">
                  <a:solidFill>
                    <a:srgbClr val="005BAC"/>
                  </a:solidFill>
                  <a:latin typeface="宋体" pitchFamily="2" charset="-122"/>
                  <a:ea typeface="宋体" pitchFamily="2" charset="-122"/>
                  <a:cs typeface="Times New Roman" pitchFamily="18" charset="0"/>
                </a:rPr>
                <a:t>、</a:t>
              </a:r>
              <a:endParaRPr lang="en-US" altLang="zh-CN" sz="1800" b="1">
                <a:solidFill>
                  <a:srgbClr val="005BAC"/>
                </a:solidFill>
                <a:latin typeface="宋体" pitchFamily="2" charset="-122"/>
                <a:ea typeface="宋体" pitchFamily="2" charset="-122"/>
                <a:cs typeface="Times New Roman" pitchFamily="18" charset="0"/>
              </a:endParaRPr>
            </a:p>
            <a:p>
              <a:r>
                <a:rPr lang="en-US" altLang="zh-CN" sz="1800" b="1">
                  <a:solidFill>
                    <a:srgbClr val="005BAC"/>
                  </a:solidFill>
                  <a:latin typeface="宋体" pitchFamily="2" charset="-122"/>
                  <a:ea typeface="宋体" pitchFamily="2" charset="-122"/>
                  <a:cs typeface="Times New Roman" pitchFamily="18" charset="0"/>
                </a:rPr>
                <a:t>CISPR22.</a:t>
              </a:r>
            </a:p>
          </p:txBody>
        </p:sp>
      </p:grpSp>
    </p:spTree>
    <p:extLst>
      <p:ext uri="{BB962C8B-B14F-4D97-AF65-F5344CB8AC3E}">
        <p14:creationId xmlns:p14="http://schemas.microsoft.com/office/powerpoint/2010/main" val="208813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484784"/>
            <a:ext cx="6973002" cy="452431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3200" dirty="0"/>
              <a:t>电磁兼容总的要求</a:t>
            </a:r>
            <a:endParaRPr lang="en-US" altLang="zh-CN" sz="3200" dirty="0"/>
          </a:p>
          <a:p>
            <a:pPr marL="285750" indent="-285750">
              <a:buFont typeface="Wingdings" panose="05000000000000000000" pitchFamily="2" charset="2"/>
              <a:buChar char="Ø"/>
            </a:pPr>
            <a:r>
              <a:rPr lang="en-US" altLang="zh-CN" sz="3200" dirty="0"/>
              <a:t>EMC</a:t>
            </a:r>
            <a:r>
              <a:rPr lang="zh-CN" altLang="en-US" sz="3200" dirty="0"/>
              <a:t>模型</a:t>
            </a:r>
            <a:endParaRPr lang="en-US" altLang="zh-CN" sz="3200" dirty="0"/>
          </a:p>
          <a:p>
            <a:pPr marL="285750" indent="-285750">
              <a:buFont typeface="Wingdings" panose="05000000000000000000" pitchFamily="2" charset="2"/>
              <a:buChar char="Ø"/>
            </a:pPr>
            <a:r>
              <a:rPr lang="zh-CN" altLang="en-US" sz="3200" dirty="0"/>
              <a:t>常见的电磁兼容的物理量</a:t>
            </a:r>
            <a:endParaRPr lang="en-US" altLang="zh-CN" sz="3200" dirty="0"/>
          </a:p>
          <a:p>
            <a:pPr marL="285750" indent="-285750">
              <a:buFont typeface="Wingdings" panose="05000000000000000000" pitchFamily="2" charset="2"/>
              <a:buChar char="Ø"/>
            </a:pPr>
            <a:r>
              <a:rPr lang="en-US" altLang="zh-CN" sz="3200" dirty="0"/>
              <a:t>EMC</a:t>
            </a:r>
            <a:r>
              <a:rPr lang="zh-CN" altLang="en-US" sz="3200" dirty="0"/>
              <a:t>标准化组织</a:t>
            </a:r>
            <a:endParaRPr lang="en-US" altLang="zh-CN" sz="3200" dirty="0"/>
          </a:p>
          <a:p>
            <a:pPr marL="285750" indent="-285750">
              <a:buFont typeface="Wingdings" panose="05000000000000000000" pitchFamily="2" charset="2"/>
              <a:buChar char="Ø"/>
            </a:pPr>
            <a:r>
              <a:rPr lang="zh-CN" altLang="en-US" sz="3200" dirty="0"/>
              <a:t>电磁环境分类</a:t>
            </a:r>
            <a:endParaRPr lang="en-US" altLang="zh-CN" sz="3200" dirty="0"/>
          </a:p>
          <a:p>
            <a:pPr marL="285750" indent="-285750">
              <a:buFont typeface="Wingdings" panose="05000000000000000000" pitchFamily="2" charset="2"/>
              <a:buChar char="Ø"/>
            </a:pPr>
            <a:r>
              <a:rPr lang="en-US" altLang="zh-CN" sz="3200" dirty="0"/>
              <a:t>EMC</a:t>
            </a:r>
            <a:r>
              <a:rPr lang="zh-CN" altLang="en-US" sz="3200" dirty="0"/>
              <a:t>标准分类</a:t>
            </a:r>
            <a:endParaRPr lang="en-US" altLang="zh-CN" sz="3200" dirty="0"/>
          </a:p>
          <a:p>
            <a:pPr marL="285750" indent="-285750">
              <a:buFont typeface="Wingdings" panose="05000000000000000000" pitchFamily="2" charset="2"/>
              <a:buChar char="Ø"/>
            </a:pPr>
            <a:r>
              <a:rPr lang="en-US" altLang="zh-CN" sz="3200" dirty="0"/>
              <a:t>EMC</a:t>
            </a:r>
            <a:r>
              <a:rPr lang="zh-CN" altLang="en-US" sz="3200" dirty="0"/>
              <a:t>检测部涉及的法规和体系文件</a:t>
            </a:r>
            <a:endParaRPr lang="en-US" altLang="zh-CN" sz="3200" dirty="0"/>
          </a:p>
          <a:p>
            <a:pPr marL="285750" indent="-285750">
              <a:buFont typeface="Wingdings" panose="05000000000000000000" pitchFamily="2" charset="2"/>
              <a:buChar char="Ø"/>
            </a:pPr>
            <a:r>
              <a:rPr lang="en-US" altLang="zh-CN" sz="3200" dirty="0"/>
              <a:t>EMC</a:t>
            </a:r>
            <a:r>
              <a:rPr lang="zh-CN" altLang="en-US" sz="3200" dirty="0"/>
              <a:t>检测部能力范围内的标准</a:t>
            </a:r>
            <a:endParaRPr lang="en-US" altLang="zh-CN" sz="3200" dirty="0"/>
          </a:p>
          <a:p>
            <a:pPr marL="285750" indent="-285750">
              <a:buFont typeface="Wingdings" panose="05000000000000000000" pitchFamily="2" charset="2"/>
              <a:buChar char="Ø"/>
            </a:pPr>
            <a:endParaRPr lang="zh-CN" altLang="en-US" sz="3200" dirty="0"/>
          </a:p>
        </p:txBody>
      </p:sp>
    </p:spTree>
    <p:extLst>
      <p:ext uri="{BB962C8B-B14F-4D97-AF65-F5344CB8AC3E}">
        <p14:creationId xmlns:p14="http://schemas.microsoft.com/office/powerpoint/2010/main" val="162481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35025" y="1184275"/>
            <a:ext cx="6251575" cy="43783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Clr>
                <a:schemeClr val="accent2"/>
              </a:buClr>
            </a:pPr>
            <a:endParaRPr lang="zh-CN" altLang="en-US">
              <a:ea typeface="宋体" pitchFamily="2" charset="-122"/>
            </a:endParaRPr>
          </a:p>
          <a:p>
            <a:pPr>
              <a:buClr>
                <a:schemeClr val="accent2"/>
              </a:buClr>
            </a:pPr>
            <a:endParaRPr lang="de-DE" altLang="zh-CN">
              <a:ea typeface="宋体" pitchFamily="2" charset="-122"/>
            </a:endParaRPr>
          </a:p>
        </p:txBody>
      </p:sp>
      <p:sp>
        <p:nvSpPr>
          <p:cNvPr id="3" name="Rectangle 4"/>
          <p:cNvSpPr>
            <a:spLocks noChangeArrowheads="1"/>
          </p:cNvSpPr>
          <p:nvPr/>
        </p:nvSpPr>
        <p:spPr bwMode="auto">
          <a:xfrm>
            <a:off x="762000" y="1336675"/>
            <a:ext cx="7848600"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342900" indent="-342900">
              <a:spcBef>
                <a:spcPct val="20000"/>
              </a:spcBef>
              <a:buClr>
                <a:schemeClr val="accent2"/>
              </a:buClr>
              <a:buFont typeface="Wingdings" pitchFamily="2" charset="2"/>
              <a:buNone/>
            </a:pPr>
            <a:endParaRPr lang="zh-CN" altLang="en-US" sz="1800">
              <a:latin typeface="Arial" charset="0"/>
              <a:ea typeface="宋体" pitchFamily="2" charset="-122"/>
            </a:endParaRPr>
          </a:p>
          <a:p>
            <a:pPr marL="342900" indent="-342900">
              <a:spcBef>
                <a:spcPct val="20000"/>
              </a:spcBef>
              <a:buClr>
                <a:schemeClr val="accent2"/>
              </a:buClr>
              <a:buFont typeface="Wingdings" pitchFamily="2" charset="2"/>
              <a:buNone/>
            </a:pPr>
            <a:r>
              <a:rPr lang="zh-CN" altLang="en-US" sz="4800">
                <a:latin typeface="Arial" charset="0"/>
                <a:ea typeface="宋体" pitchFamily="2" charset="-122"/>
              </a:rPr>
              <a:t>      </a:t>
            </a:r>
            <a:endParaRPr lang="zh-CN" altLang="de-DE" sz="1900">
              <a:latin typeface="Arial" charset="0"/>
              <a:ea typeface="宋体" pitchFamily="2" charset="-122"/>
            </a:endParaRPr>
          </a:p>
          <a:p>
            <a:pPr marL="342900" indent="-342900">
              <a:spcBef>
                <a:spcPct val="20000"/>
              </a:spcBef>
              <a:buClr>
                <a:schemeClr val="accent2"/>
              </a:buClr>
              <a:buFont typeface="Wingdings" pitchFamily="2" charset="2"/>
              <a:buNone/>
            </a:pPr>
            <a:r>
              <a:rPr lang="de-DE" altLang="zh-CN" sz="3600">
                <a:latin typeface="Arial" charset="0"/>
                <a:ea typeface="宋体" pitchFamily="2" charset="-122"/>
              </a:rPr>
              <a:t>           </a:t>
            </a:r>
          </a:p>
        </p:txBody>
      </p:sp>
      <p:pic>
        <p:nvPicPr>
          <p:cNvPr id="4"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676400"/>
            <a:ext cx="3733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6"/>
          <p:cNvSpPr>
            <a:spLocks noChangeArrowheads="1"/>
          </p:cNvSpPr>
          <p:nvPr/>
        </p:nvSpPr>
        <p:spPr bwMode="auto">
          <a:xfrm>
            <a:off x="3657600" y="2209800"/>
            <a:ext cx="2170113"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1" hangingPunct="1"/>
            <a:r>
              <a:rPr kumimoji="1" lang="en-US" altLang="zh-TW" sz="1800" b="1">
                <a:solidFill>
                  <a:schemeClr val="accent2"/>
                </a:solidFill>
                <a:latin typeface="宋体" pitchFamily="2" charset="-122"/>
                <a:ea typeface="宋体" pitchFamily="2" charset="-122"/>
              </a:rPr>
              <a:t>EMC</a:t>
            </a:r>
            <a:r>
              <a:rPr kumimoji="1" lang="zh-CN" altLang="en-US" sz="1800" b="1">
                <a:solidFill>
                  <a:schemeClr val="accent2"/>
                </a:solidFill>
                <a:latin typeface="宋体" pitchFamily="2" charset="-122"/>
                <a:ea typeface="宋体" pitchFamily="2" charset="-122"/>
              </a:rPr>
              <a:t>电磁</a:t>
            </a:r>
            <a:r>
              <a:rPr kumimoji="1" lang="zh-TW" altLang="en-US" sz="1800" b="1">
                <a:solidFill>
                  <a:schemeClr val="accent2"/>
                </a:solidFill>
                <a:latin typeface="宋体" pitchFamily="2" charset="-122"/>
                <a:ea typeface="宋体" pitchFamily="2" charset="-122"/>
              </a:rPr>
              <a:t>兼容</a:t>
            </a:r>
          </a:p>
          <a:p>
            <a:pPr eaLnBrk="1" hangingPunct="1"/>
            <a:r>
              <a:rPr kumimoji="1" lang="zh-CN" altLang="en-US" sz="1800" b="1">
                <a:solidFill>
                  <a:schemeClr val="accent2"/>
                </a:solidFill>
                <a:latin typeface="宋体" pitchFamily="2" charset="-122"/>
                <a:ea typeface="宋体" pitchFamily="2" charset="-122"/>
              </a:rPr>
              <a:t>总</a:t>
            </a:r>
            <a:r>
              <a:rPr kumimoji="1" lang="zh-TW" altLang="en-US" sz="1800" b="1">
                <a:solidFill>
                  <a:schemeClr val="accent2"/>
                </a:solidFill>
                <a:latin typeface="宋体" pitchFamily="2" charset="-122"/>
                <a:ea typeface="宋体" pitchFamily="2" charset="-122"/>
              </a:rPr>
              <a:t>的要求是</a:t>
            </a:r>
            <a:r>
              <a:rPr kumimoji="1" lang="zh-TW" altLang="en-US" sz="1800" b="1">
                <a:solidFill>
                  <a:schemeClr val="accent2"/>
                </a:solidFill>
                <a:latin typeface="MingLiU" pitchFamily="49" charset="-120"/>
                <a:ea typeface="MingLiU" pitchFamily="49" charset="-120"/>
              </a:rPr>
              <a:t>﹕</a:t>
            </a:r>
          </a:p>
        </p:txBody>
      </p:sp>
      <p:sp>
        <p:nvSpPr>
          <p:cNvPr id="6" name="Rectangle 8"/>
          <p:cNvSpPr>
            <a:spLocks noChangeArrowheads="1"/>
          </p:cNvSpPr>
          <p:nvPr/>
        </p:nvSpPr>
        <p:spPr bwMode="auto">
          <a:xfrm>
            <a:off x="3733800" y="3429000"/>
            <a:ext cx="4419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342900" indent="-342900" eaLnBrk="1" hangingPunct="1">
              <a:lnSpc>
                <a:spcPct val="90000"/>
              </a:lnSpc>
              <a:defRPr/>
            </a:pPr>
            <a:endParaRPr kumimoji="1" lang="en-US" altLang="zh-TW" sz="2000" b="1" dirty="0">
              <a:solidFill>
                <a:srgbClr val="0000FF"/>
              </a:solidFill>
              <a:ea typeface="新細明體" pitchFamily="18" charset="-120"/>
            </a:endParaRPr>
          </a:p>
          <a:p>
            <a:pPr marL="342900" indent="-342900" eaLnBrk="1" hangingPunct="1">
              <a:lnSpc>
                <a:spcPct val="90000"/>
              </a:lnSpc>
              <a:defRPr/>
            </a:pPr>
            <a:r>
              <a:rPr kumimoji="1" lang="en-US" altLang="zh-TW" sz="2000" b="1" dirty="0">
                <a:solidFill>
                  <a:srgbClr val="0000FF"/>
                </a:solidFill>
                <a:ea typeface="新細明體" pitchFamily="18" charset="-120"/>
              </a:rPr>
              <a:t>-</a:t>
            </a:r>
            <a:r>
              <a:rPr kumimoji="1" lang="en-US" altLang="zh-CN" sz="2000" b="1" dirty="0">
                <a:solidFill>
                  <a:srgbClr val="0000FF"/>
                </a:solidFill>
                <a:ea typeface="新細明體" pitchFamily="18" charset="-120"/>
              </a:rPr>
              <a:t> </a:t>
            </a:r>
            <a:r>
              <a:rPr kumimoji="1" lang="zh-CN" altLang="en-US" sz="2000" b="1" dirty="0">
                <a:solidFill>
                  <a:srgbClr val="0000FF"/>
                </a:solidFill>
                <a:ea typeface="宋体" pitchFamily="2" charset="-122"/>
              </a:rPr>
              <a:t>系统产生的电磁骚扰的</a:t>
            </a:r>
            <a:r>
              <a:rPr kumimoji="1" lang="zh-TW" altLang="en-US" sz="2000" b="1" dirty="0">
                <a:solidFill>
                  <a:srgbClr val="0000FF"/>
                </a:solidFill>
                <a:latin typeface="宋体" pitchFamily="2" charset="-122"/>
                <a:ea typeface="宋体" pitchFamily="2" charset="-122"/>
              </a:rPr>
              <a:t>程度低于</a:t>
            </a:r>
            <a:r>
              <a:rPr kumimoji="1" lang="zh-CN" altLang="en-US" sz="2000" b="1" dirty="0">
                <a:solidFill>
                  <a:srgbClr val="0000FF"/>
                </a:solidFill>
                <a:latin typeface="宋体" pitchFamily="2" charset="-122"/>
                <a:ea typeface="宋体" pitchFamily="2" charset="-122"/>
              </a:rPr>
              <a:t>标准的</a:t>
            </a:r>
            <a:r>
              <a:rPr kumimoji="1" lang="zh-TW" altLang="en-US" sz="2000" b="1" dirty="0">
                <a:solidFill>
                  <a:srgbClr val="0000FF"/>
                </a:solidFill>
                <a:latin typeface="宋体" pitchFamily="2" charset="-122"/>
                <a:ea typeface="宋体" pitchFamily="2" charset="-122"/>
              </a:rPr>
              <a:t>要求，不致</a:t>
            </a:r>
            <a:r>
              <a:rPr kumimoji="1" lang="zh-CN" altLang="en-US" sz="2000" b="1" dirty="0">
                <a:solidFill>
                  <a:srgbClr val="0000FF"/>
                </a:solidFill>
                <a:latin typeface="宋体" pitchFamily="2" charset="-122"/>
                <a:ea typeface="宋体" pitchFamily="2" charset="-122"/>
              </a:rPr>
              <a:t>妨碍</a:t>
            </a:r>
            <a:r>
              <a:rPr kumimoji="1" lang="zh-TW" altLang="en-US" sz="2000" b="1" dirty="0">
                <a:solidFill>
                  <a:srgbClr val="0000FF"/>
                </a:solidFill>
                <a:latin typeface="宋体" pitchFamily="2" charset="-122"/>
                <a:ea typeface="宋体" pitchFamily="2" charset="-122"/>
              </a:rPr>
              <a:t>其他</a:t>
            </a:r>
            <a:r>
              <a:rPr kumimoji="1" lang="zh-CN" altLang="en-US" sz="2000" b="1" dirty="0">
                <a:solidFill>
                  <a:srgbClr val="0000FF"/>
                </a:solidFill>
                <a:latin typeface="宋体" pitchFamily="2" charset="-122"/>
                <a:ea typeface="宋体" pitchFamily="2" charset="-122"/>
              </a:rPr>
              <a:t>电器</a:t>
            </a:r>
            <a:r>
              <a:rPr kumimoji="1" lang="zh-TW" altLang="en-US" sz="2000" b="1" dirty="0">
                <a:solidFill>
                  <a:srgbClr val="0000FF"/>
                </a:solidFill>
                <a:latin typeface="宋体" pitchFamily="2" charset="-122"/>
                <a:ea typeface="宋体" pitchFamily="2" charset="-122"/>
              </a:rPr>
              <a:t>的正常工作</a:t>
            </a:r>
            <a:r>
              <a:rPr kumimoji="1" lang="zh-CN" altLang="en-US" sz="2000" b="1" dirty="0">
                <a:solidFill>
                  <a:srgbClr val="0000FF"/>
                </a:solidFill>
                <a:latin typeface="宋体" pitchFamily="2" charset="-122"/>
                <a:ea typeface="宋体" pitchFamily="2" charset="-122"/>
              </a:rPr>
              <a:t>。</a:t>
            </a:r>
            <a:r>
              <a:rPr kumimoji="1" lang="zh-TW" altLang="en-US" sz="2000" b="1" dirty="0">
                <a:solidFill>
                  <a:srgbClr val="0000FF"/>
                </a:solidFill>
                <a:latin typeface="宋体" pitchFamily="2" charset="-122"/>
                <a:ea typeface="宋体" pitchFamily="2" charset="-122"/>
              </a:rPr>
              <a:t>(</a:t>
            </a:r>
            <a:r>
              <a:rPr kumimoji="1" lang="en-US" altLang="zh-TW" sz="2000" b="1" dirty="0">
                <a:solidFill>
                  <a:srgbClr val="0000FF"/>
                </a:solidFill>
                <a:latin typeface="宋体" pitchFamily="2" charset="-122"/>
                <a:ea typeface="宋体" pitchFamily="2" charset="-122"/>
              </a:rPr>
              <a:t>EMI)</a:t>
            </a:r>
          </a:p>
          <a:p>
            <a:pPr marL="342900" indent="-342900" eaLnBrk="1" hangingPunct="1">
              <a:lnSpc>
                <a:spcPct val="90000"/>
              </a:lnSpc>
              <a:defRPr/>
            </a:pPr>
            <a:r>
              <a:rPr kumimoji="1" lang="zh-TW" altLang="en-US" sz="2000" b="1" dirty="0">
                <a:solidFill>
                  <a:srgbClr val="0000FF"/>
                </a:solidFill>
                <a:latin typeface="宋体" pitchFamily="2" charset="-122"/>
                <a:ea typeface="宋体" pitchFamily="2" charset="-122"/>
              </a:rPr>
              <a:t>-系</a:t>
            </a:r>
            <a:r>
              <a:rPr kumimoji="1" lang="zh-CN" altLang="en-US" sz="2000" b="1" dirty="0">
                <a:solidFill>
                  <a:srgbClr val="0000FF"/>
                </a:solidFill>
                <a:latin typeface="宋体" pitchFamily="2" charset="-122"/>
                <a:ea typeface="宋体" pitchFamily="2" charset="-122"/>
              </a:rPr>
              <a:t>统</a:t>
            </a:r>
            <a:r>
              <a:rPr kumimoji="1" lang="zh-TW" altLang="en-US" sz="2000" b="1" dirty="0">
                <a:solidFill>
                  <a:srgbClr val="0000FF"/>
                </a:solidFill>
                <a:latin typeface="宋体" pitchFamily="2" charset="-122"/>
                <a:ea typeface="宋体" pitchFamily="2" charset="-122"/>
              </a:rPr>
              <a:t>具有一定的抗</a:t>
            </a:r>
            <a:r>
              <a:rPr kumimoji="1" lang="zh-CN" altLang="en-US" sz="2000" b="1" dirty="0">
                <a:solidFill>
                  <a:srgbClr val="0000FF"/>
                </a:solidFill>
                <a:latin typeface="宋体" pitchFamily="2" charset="-122"/>
                <a:ea typeface="宋体" pitchFamily="2" charset="-122"/>
              </a:rPr>
              <a:t>电磁骚扰</a:t>
            </a:r>
            <a:r>
              <a:rPr kumimoji="1" lang="zh-TW" altLang="en-US" sz="2000" b="1" dirty="0">
                <a:solidFill>
                  <a:srgbClr val="0000FF"/>
                </a:solidFill>
                <a:latin typeface="宋体" pitchFamily="2" charset="-122"/>
                <a:ea typeface="宋体" pitchFamily="2" charset="-122"/>
              </a:rPr>
              <a:t>的能力、在不超</a:t>
            </a:r>
            <a:r>
              <a:rPr kumimoji="1" lang="zh-CN" altLang="en-US" sz="2000" b="1" dirty="0">
                <a:solidFill>
                  <a:srgbClr val="0000FF"/>
                </a:solidFill>
                <a:latin typeface="宋体" pitchFamily="2" charset="-122"/>
                <a:ea typeface="宋体" pitchFamily="2" charset="-122"/>
              </a:rPr>
              <a:t>过标准</a:t>
            </a:r>
            <a:r>
              <a:rPr kumimoji="1" lang="zh-TW" altLang="en-US" sz="2000" b="1" dirty="0">
                <a:solidFill>
                  <a:srgbClr val="0000FF"/>
                </a:solidFill>
                <a:latin typeface="宋体" pitchFamily="2" charset="-122"/>
                <a:ea typeface="宋体" pitchFamily="2" charset="-122"/>
              </a:rPr>
              <a:t>要求的</a:t>
            </a:r>
            <a:r>
              <a:rPr kumimoji="1" lang="zh-CN" altLang="en-US" sz="2000" b="1" dirty="0">
                <a:solidFill>
                  <a:srgbClr val="0000FF"/>
                </a:solidFill>
                <a:latin typeface="宋体" pitchFamily="2" charset="-122"/>
                <a:ea typeface="宋体" pitchFamily="2" charset="-122"/>
              </a:rPr>
              <a:t>电磁骚扰</a:t>
            </a:r>
            <a:r>
              <a:rPr kumimoji="1" lang="zh-TW" altLang="en-US" sz="2000" b="1" dirty="0">
                <a:solidFill>
                  <a:srgbClr val="0000FF"/>
                </a:solidFill>
                <a:latin typeface="宋体" pitchFamily="2" charset="-122"/>
                <a:ea typeface="宋体" pitchFamily="2" charset="-122"/>
              </a:rPr>
              <a:t>的</a:t>
            </a:r>
            <a:r>
              <a:rPr kumimoji="1" lang="zh-CN" altLang="en-US" sz="2000" b="1" dirty="0">
                <a:solidFill>
                  <a:srgbClr val="0000FF"/>
                </a:solidFill>
                <a:latin typeface="宋体" pitchFamily="2" charset="-122"/>
                <a:ea typeface="宋体" pitchFamily="2" charset="-122"/>
              </a:rPr>
              <a:t>环境</a:t>
            </a:r>
            <a:r>
              <a:rPr kumimoji="1" lang="zh-TW" altLang="en-US" sz="2000" b="1" dirty="0">
                <a:solidFill>
                  <a:srgbClr val="0000FF"/>
                </a:solidFill>
                <a:latin typeface="宋体" pitchFamily="2" charset="-122"/>
                <a:ea typeface="宋体" pitchFamily="2" charset="-122"/>
              </a:rPr>
              <a:t>下正常工作</a:t>
            </a:r>
            <a:r>
              <a:rPr kumimoji="1" lang="zh-TW" altLang="en-US" sz="2000" b="1" dirty="0">
                <a:solidFill>
                  <a:srgbClr val="0000FF"/>
                </a:solidFill>
                <a:latin typeface="MingLiU" pitchFamily="49" charset="-120"/>
                <a:ea typeface="MingLiU" pitchFamily="49" charset="-120"/>
              </a:rPr>
              <a:t>。(</a:t>
            </a:r>
            <a:r>
              <a:rPr kumimoji="1" lang="en-US" altLang="zh-TW" sz="2000" b="1" dirty="0">
                <a:solidFill>
                  <a:srgbClr val="0000FF"/>
                </a:solidFill>
                <a:latin typeface="MingLiU" pitchFamily="49" charset="-120"/>
                <a:ea typeface="MingLiU" pitchFamily="49" charset="-120"/>
              </a:rPr>
              <a:t>EMS)</a:t>
            </a:r>
            <a:endParaRPr kumimoji="1" lang="en-US" altLang="zh-TW" sz="2800" b="1" dirty="0">
              <a:solidFill>
                <a:srgbClr val="0000FF"/>
              </a:solidFill>
              <a:effectLst>
                <a:outerShdw blurRad="38100" dist="38100" dir="2700000" algn="tl">
                  <a:srgbClr val="C0C0C0"/>
                </a:outerShdw>
              </a:effectLst>
              <a:latin typeface="MingLiU" pitchFamily="49" charset="-120"/>
              <a:ea typeface="MingLiU" pitchFamily="49" charset="-120"/>
            </a:endParaRPr>
          </a:p>
          <a:p>
            <a:pPr marL="342900" indent="-342900" eaLnBrk="1" hangingPunct="1">
              <a:lnSpc>
                <a:spcPct val="90000"/>
              </a:lnSpc>
              <a:defRPr/>
            </a:pPr>
            <a:endParaRPr kumimoji="1" lang="zh-TW" altLang="en-US" sz="2800" b="1" dirty="0">
              <a:solidFill>
                <a:srgbClr val="0000FF"/>
              </a:solidFill>
              <a:effectLst>
                <a:outerShdw blurRad="38100" dist="38100" dir="2700000" algn="tl">
                  <a:srgbClr val="C0C0C0"/>
                </a:outerShdw>
              </a:effectLst>
              <a:latin typeface="MingLiU" pitchFamily="49" charset="-120"/>
              <a:ea typeface="MingLiU" pitchFamily="49" charset="-120"/>
            </a:endParaRPr>
          </a:p>
        </p:txBody>
      </p:sp>
    </p:spTree>
    <p:extLst>
      <p:ext uri="{BB962C8B-B14F-4D97-AF65-F5344CB8AC3E}">
        <p14:creationId xmlns:p14="http://schemas.microsoft.com/office/powerpoint/2010/main" val="321147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086600" cy="44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4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835025" y="1184275"/>
            <a:ext cx="7546975" cy="30829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Clr>
                <a:schemeClr val="accent2"/>
              </a:buClr>
            </a:pPr>
            <a:r>
              <a:rPr lang="zh-CN" altLang="en-US" sz="2000" b="1" dirty="0">
                <a:ea typeface="宋体" pitchFamily="2" charset="-122"/>
              </a:rPr>
              <a:t>常见的</a:t>
            </a:r>
            <a:r>
              <a:rPr lang="zh-CN" altLang="en-US" sz="1800" b="1" dirty="0">
                <a:latin typeface="Times New Roman" pitchFamily="18" charset="0"/>
                <a:ea typeface="宋体" pitchFamily="2" charset="-122"/>
              </a:rPr>
              <a:t>电磁兼容的物理量:</a:t>
            </a:r>
          </a:p>
          <a:p>
            <a:pPr>
              <a:buClr>
                <a:schemeClr val="accent2"/>
              </a:buClr>
            </a:pPr>
            <a:endParaRPr lang="zh-CN" altLang="en-US" sz="1800" b="1" dirty="0">
              <a:latin typeface="Times New Roman" pitchFamily="18" charset="0"/>
              <a:ea typeface="宋体" pitchFamily="2" charset="-122"/>
            </a:endParaRPr>
          </a:p>
          <a:p>
            <a:pPr eaLnBrk="1" hangingPunct="1">
              <a:spcBef>
                <a:spcPct val="50000"/>
              </a:spcBef>
              <a:buFontTx/>
              <a:buNone/>
            </a:pPr>
            <a:r>
              <a:rPr kumimoji="1" lang="zh-CN" altLang="en-US" sz="1800" b="1" dirty="0">
                <a:solidFill>
                  <a:srgbClr val="FF0066"/>
                </a:solidFill>
                <a:latin typeface="Times New Roman" pitchFamily="18" charset="0"/>
                <a:ea typeface="宋体" pitchFamily="2" charset="-122"/>
              </a:rPr>
              <a:t>电压：</a:t>
            </a:r>
            <a:r>
              <a:rPr kumimoji="1" lang="zh-CN" altLang="en-US" sz="1800" b="1" dirty="0">
                <a:solidFill>
                  <a:srgbClr val="0000CC"/>
                </a:solidFill>
                <a:latin typeface="Times New Roman" pitchFamily="18" charset="0"/>
                <a:ea typeface="宋体" pitchFamily="2" charset="-122"/>
                <a:sym typeface="Symbol" pitchFamily="18" charset="2"/>
              </a:rPr>
              <a:t>用1</a:t>
            </a:r>
            <a:r>
              <a:rPr kumimoji="1" lang="en-US" altLang="zh-CN" sz="1800" b="1" dirty="0">
                <a:solidFill>
                  <a:srgbClr val="0000CC"/>
                </a:solidFill>
                <a:latin typeface="Times New Roman" pitchFamily="18" charset="0"/>
                <a:ea typeface="宋体" pitchFamily="2" charset="-122"/>
              </a:rPr>
              <a:t>V、1</a:t>
            </a:r>
            <a:r>
              <a:rPr kumimoji="1" lang="en-US" altLang="zh-CN" sz="1800" b="1" dirty="0">
                <a:solidFill>
                  <a:srgbClr val="0000CC"/>
                </a:solidFill>
                <a:latin typeface="Times New Roman" pitchFamily="18" charset="0"/>
                <a:ea typeface="宋体" pitchFamily="2" charset="-122"/>
                <a:sym typeface="Symbol" pitchFamily="18" charset="2"/>
              </a:rPr>
              <a:t>mV、</a:t>
            </a:r>
            <a:r>
              <a:rPr kumimoji="1" lang="en-US" altLang="zh-CN" sz="1800" b="1" dirty="0">
                <a:solidFill>
                  <a:srgbClr val="0000CC"/>
                </a:solidFill>
                <a:latin typeface="Times New Roman" pitchFamily="18" charset="0"/>
                <a:ea typeface="宋体" pitchFamily="2" charset="-122"/>
              </a:rPr>
              <a:t>1</a:t>
            </a:r>
            <a:r>
              <a:rPr kumimoji="1" lang="en-US" altLang="zh-CN" sz="1800" b="1" dirty="0">
                <a:solidFill>
                  <a:srgbClr val="0000CC"/>
                </a:solidFill>
                <a:latin typeface="Times New Roman" pitchFamily="18" charset="0"/>
                <a:ea typeface="宋体" pitchFamily="2" charset="-122"/>
                <a:sym typeface="Symbol" pitchFamily="18" charset="2"/>
              </a:rPr>
              <a:t>V </a:t>
            </a:r>
            <a:r>
              <a:rPr kumimoji="1" lang="zh-CN" altLang="en-US" sz="1800" b="1" dirty="0">
                <a:solidFill>
                  <a:srgbClr val="0000CC"/>
                </a:solidFill>
                <a:latin typeface="Times New Roman" pitchFamily="18" charset="0"/>
                <a:ea typeface="宋体" pitchFamily="2" charset="-122"/>
                <a:sym typeface="Symbol" pitchFamily="18" charset="2"/>
              </a:rPr>
              <a:t>为参考（例如：</a:t>
            </a:r>
            <a:r>
              <a:rPr kumimoji="1" lang="zh-CN" altLang="en-US" sz="1800" b="1" dirty="0">
                <a:solidFill>
                  <a:srgbClr val="0000CC"/>
                </a:solidFill>
                <a:latin typeface="Times New Roman" pitchFamily="18" charset="0"/>
                <a:ea typeface="宋体" pitchFamily="2" charset="-122"/>
              </a:rPr>
              <a:t>1</a:t>
            </a:r>
            <a:r>
              <a:rPr kumimoji="1" lang="zh-CN" altLang="en-US" sz="1800" b="1" dirty="0">
                <a:solidFill>
                  <a:srgbClr val="0000CC"/>
                </a:solidFill>
                <a:latin typeface="Times New Roman" pitchFamily="18" charset="0"/>
                <a:ea typeface="宋体" pitchFamily="2" charset="-122"/>
                <a:sym typeface="Symbol" pitchFamily="18" charset="2"/>
              </a:rPr>
              <a:t></a:t>
            </a:r>
            <a:r>
              <a:rPr kumimoji="1" lang="en-US" altLang="zh-CN" sz="1800" b="1" dirty="0">
                <a:solidFill>
                  <a:srgbClr val="0000CC"/>
                </a:solidFill>
                <a:latin typeface="Times New Roman" pitchFamily="18" charset="0"/>
                <a:ea typeface="宋体" pitchFamily="2" charset="-122"/>
                <a:sym typeface="Symbol" pitchFamily="18" charset="2"/>
              </a:rPr>
              <a:t>V = 0</a:t>
            </a:r>
            <a:r>
              <a:rPr kumimoji="1" lang="en-US" altLang="zh-CN" sz="1800" b="1" dirty="0">
                <a:solidFill>
                  <a:srgbClr val="0000CC"/>
                </a:solidFill>
                <a:latin typeface="Times New Roman" pitchFamily="18" charset="0"/>
                <a:ea typeface="宋体" pitchFamily="2" charset="-122"/>
              </a:rPr>
              <a:t>dB</a:t>
            </a:r>
            <a:r>
              <a:rPr kumimoji="1" lang="en-US" altLang="zh-CN" sz="1800" b="1" dirty="0">
                <a:solidFill>
                  <a:srgbClr val="0000CC"/>
                </a:solidFill>
                <a:latin typeface="Times New Roman" pitchFamily="18" charset="0"/>
                <a:ea typeface="宋体" pitchFamily="2" charset="-122"/>
                <a:sym typeface="Symbol" pitchFamily="18" charset="2"/>
              </a:rPr>
              <a:t>V）</a:t>
            </a:r>
          </a:p>
          <a:p>
            <a:pPr eaLnBrk="1" hangingPunct="1">
              <a:spcBef>
                <a:spcPct val="50000"/>
              </a:spcBef>
              <a:buFontTx/>
              <a:buNone/>
            </a:pPr>
            <a:r>
              <a:rPr kumimoji="1" lang="en-US" altLang="zh-CN" sz="1800" b="1" dirty="0">
                <a:solidFill>
                  <a:srgbClr val="0000CC"/>
                </a:solidFill>
                <a:latin typeface="Times New Roman" pitchFamily="18" charset="0"/>
                <a:ea typeface="宋体" pitchFamily="2" charset="-122"/>
                <a:sym typeface="Symbol" pitchFamily="18" charset="2"/>
              </a:rPr>
              <a:t>            </a:t>
            </a:r>
            <a:r>
              <a:rPr kumimoji="1" lang="zh-CN" altLang="en-US" sz="1800" b="1" dirty="0">
                <a:solidFill>
                  <a:srgbClr val="0000CC"/>
                </a:solidFill>
                <a:latin typeface="Times New Roman" pitchFamily="18" charset="0"/>
                <a:ea typeface="宋体" pitchFamily="2" charset="-122"/>
                <a:sym typeface="Symbol" pitchFamily="18" charset="2"/>
              </a:rPr>
              <a:t>则单位为：</a:t>
            </a:r>
            <a:r>
              <a:rPr kumimoji="1" lang="en-US" altLang="zh-CN" sz="1800" b="1" dirty="0" err="1">
                <a:solidFill>
                  <a:srgbClr val="0000CC"/>
                </a:solidFill>
                <a:latin typeface="Times New Roman" pitchFamily="18" charset="0"/>
                <a:ea typeface="宋体" pitchFamily="2" charset="-122"/>
              </a:rPr>
              <a:t>dBV、dB</a:t>
            </a:r>
            <a:r>
              <a:rPr kumimoji="1" lang="en-US" altLang="zh-CN" sz="1800" b="1" dirty="0" err="1">
                <a:solidFill>
                  <a:srgbClr val="0000CC"/>
                </a:solidFill>
                <a:latin typeface="Times New Roman" pitchFamily="18" charset="0"/>
                <a:ea typeface="宋体" pitchFamily="2" charset="-122"/>
                <a:sym typeface="Symbol" pitchFamily="18" charset="2"/>
              </a:rPr>
              <a:t>mV、</a:t>
            </a:r>
            <a:r>
              <a:rPr kumimoji="1" lang="en-US" altLang="zh-CN" sz="1800" b="1" dirty="0" err="1">
                <a:solidFill>
                  <a:srgbClr val="0000CC"/>
                </a:solidFill>
                <a:latin typeface="Times New Roman" pitchFamily="18" charset="0"/>
                <a:ea typeface="宋体" pitchFamily="2" charset="-122"/>
              </a:rPr>
              <a:t>dB</a:t>
            </a:r>
            <a:r>
              <a:rPr kumimoji="1" lang="en-US" altLang="zh-CN" sz="1800" b="1" dirty="0" err="1">
                <a:solidFill>
                  <a:srgbClr val="0000CC"/>
                </a:solidFill>
                <a:latin typeface="Times New Roman" pitchFamily="18" charset="0"/>
                <a:ea typeface="宋体" pitchFamily="2" charset="-122"/>
                <a:sym typeface="Symbol" pitchFamily="18" charset="2"/>
              </a:rPr>
              <a:t>V</a:t>
            </a:r>
            <a:r>
              <a:rPr kumimoji="1" lang="en-US" altLang="zh-CN" sz="1800" b="1" dirty="0">
                <a:solidFill>
                  <a:srgbClr val="0000CC"/>
                </a:solidFill>
                <a:latin typeface="Times New Roman" pitchFamily="18" charset="0"/>
                <a:ea typeface="宋体" pitchFamily="2" charset="-122"/>
                <a:sym typeface="Symbol" pitchFamily="18" charset="2"/>
              </a:rPr>
              <a:t> </a:t>
            </a:r>
            <a:r>
              <a:rPr kumimoji="1" lang="zh-CN" altLang="en-US" sz="1800" b="1" dirty="0">
                <a:solidFill>
                  <a:srgbClr val="0000CC"/>
                </a:solidFill>
                <a:latin typeface="Times New Roman" pitchFamily="18" charset="0"/>
                <a:ea typeface="宋体" pitchFamily="2" charset="-122"/>
                <a:sym typeface="Symbol" pitchFamily="18" charset="2"/>
              </a:rPr>
              <a:t>等;</a:t>
            </a:r>
          </a:p>
          <a:p>
            <a:pPr eaLnBrk="1" hangingPunct="1">
              <a:spcBef>
                <a:spcPct val="50000"/>
              </a:spcBef>
              <a:buFontTx/>
              <a:buNone/>
            </a:pPr>
            <a:r>
              <a:rPr kumimoji="1" lang="zh-CN" altLang="en-US" sz="1800" b="1" dirty="0">
                <a:solidFill>
                  <a:srgbClr val="FF0066"/>
                </a:solidFill>
                <a:latin typeface="Times New Roman" pitchFamily="18" charset="0"/>
                <a:ea typeface="宋体" pitchFamily="2" charset="-122"/>
              </a:rPr>
              <a:t>电流：</a:t>
            </a:r>
            <a:r>
              <a:rPr kumimoji="1" lang="zh-CN" altLang="en-US" sz="1800" b="1" dirty="0">
                <a:solidFill>
                  <a:srgbClr val="0000CC"/>
                </a:solidFill>
                <a:latin typeface="Times New Roman" pitchFamily="18" charset="0"/>
                <a:ea typeface="宋体" pitchFamily="2" charset="-122"/>
                <a:sym typeface="Symbol" pitchFamily="18" charset="2"/>
              </a:rPr>
              <a:t>用1</a:t>
            </a:r>
            <a:r>
              <a:rPr kumimoji="1" lang="en-US" altLang="zh-CN" sz="1800" b="1" dirty="0">
                <a:solidFill>
                  <a:srgbClr val="0000CC"/>
                </a:solidFill>
                <a:latin typeface="Times New Roman" pitchFamily="18" charset="0"/>
                <a:ea typeface="宋体" pitchFamily="2" charset="-122"/>
              </a:rPr>
              <a:t>A、1</a:t>
            </a:r>
            <a:r>
              <a:rPr kumimoji="1" lang="en-US" altLang="zh-CN" sz="1800" b="1" dirty="0">
                <a:solidFill>
                  <a:srgbClr val="0000CC"/>
                </a:solidFill>
                <a:latin typeface="Times New Roman" pitchFamily="18" charset="0"/>
                <a:ea typeface="宋体" pitchFamily="2" charset="-122"/>
                <a:sym typeface="Symbol" pitchFamily="18" charset="2"/>
              </a:rPr>
              <a:t>mA、</a:t>
            </a:r>
            <a:r>
              <a:rPr kumimoji="1" lang="en-US" altLang="zh-CN" sz="1800" b="1" dirty="0">
                <a:solidFill>
                  <a:srgbClr val="0000CC"/>
                </a:solidFill>
                <a:latin typeface="Times New Roman" pitchFamily="18" charset="0"/>
                <a:ea typeface="宋体" pitchFamily="2" charset="-122"/>
              </a:rPr>
              <a:t>1</a:t>
            </a:r>
            <a:r>
              <a:rPr kumimoji="1" lang="en-US" altLang="zh-CN" sz="1800" b="1" dirty="0">
                <a:solidFill>
                  <a:srgbClr val="0000CC"/>
                </a:solidFill>
                <a:latin typeface="Times New Roman" pitchFamily="18" charset="0"/>
                <a:ea typeface="宋体" pitchFamily="2" charset="-122"/>
                <a:sym typeface="Symbol" pitchFamily="18" charset="2"/>
              </a:rPr>
              <a:t>A </a:t>
            </a:r>
            <a:r>
              <a:rPr kumimoji="1" lang="zh-CN" altLang="en-US" sz="1800" b="1" dirty="0">
                <a:solidFill>
                  <a:srgbClr val="0000CC"/>
                </a:solidFill>
                <a:latin typeface="Times New Roman" pitchFamily="18" charset="0"/>
                <a:ea typeface="宋体" pitchFamily="2" charset="-122"/>
                <a:sym typeface="Symbol" pitchFamily="18" charset="2"/>
              </a:rPr>
              <a:t>为参考，则：</a:t>
            </a:r>
            <a:r>
              <a:rPr kumimoji="1" lang="en-US" altLang="zh-CN" sz="1800" b="1" dirty="0" err="1">
                <a:solidFill>
                  <a:srgbClr val="0000CC"/>
                </a:solidFill>
                <a:latin typeface="Times New Roman" pitchFamily="18" charset="0"/>
                <a:ea typeface="宋体" pitchFamily="2" charset="-122"/>
              </a:rPr>
              <a:t>dBA、dB</a:t>
            </a:r>
            <a:r>
              <a:rPr kumimoji="1" lang="en-US" altLang="zh-CN" sz="1800" b="1" dirty="0" err="1">
                <a:solidFill>
                  <a:srgbClr val="0000CC"/>
                </a:solidFill>
                <a:latin typeface="Times New Roman" pitchFamily="18" charset="0"/>
                <a:ea typeface="宋体" pitchFamily="2" charset="-122"/>
                <a:sym typeface="Symbol" pitchFamily="18" charset="2"/>
              </a:rPr>
              <a:t>mA</a:t>
            </a:r>
            <a:r>
              <a:rPr kumimoji="1" lang="en-US" altLang="zh-CN" sz="1800" b="1" dirty="0">
                <a:solidFill>
                  <a:srgbClr val="0000CC"/>
                </a:solidFill>
                <a:latin typeface="Times New Roman" pitchFamily="18" charset="0"/>
                <a:ea typeface="宋体" pitchFamily="2" charset="-122"/>
                <a:sym typeface="Symbol" pitchFamily="18" charset="2"/>
              </a:rPr>
              <a:t>、  </a:t>
            </a:r>
            <a:r>
              <a:rPr kumimoji="1" lang="en-US" altLang="zh-CN" sz="1800" b="1" dirty="0" err="1">
                <a:solidFill>
                  <a:srgbClr val="0000CC"/>
                </a:solidFill>
                <a:latin typeface="Times New Roman" pitchFamily="18" charset="0"/>
                <a:ea typeface="宋体" pitchFamily="2" charset="-122"/>
              </a:rPr>
              <a:t>dB</a:t>
            </a:r>
            <a:r>
              <a:rPr kumimoji="1" lang="en-US" altLang="zh-CN" sz="1800" b="1" dirty="0" err="1">
                <a:solidFill>
                  <a:srgbClr val="0000CC"/>
                </a:solidFill>
                <a:latin typeface="Times New Roman" pitchFamily="18" charset="0"/>
                <a:ea typeface="宋体" pitchFamily="2" charset="-122"/>
                <a:sym typeface="Symbol" pitchFamily="18" charset="2"/>
              </a:rPr>
              <a:t>A</a:t>
            </a:r>
            <a:r>
              <a:rPr kumimoji="1" lang="en-US" altLang="zh-CN" sz="1800" b="1" dirty="0">
                <a:solidFill>
                  <a:srgbClr val="0000CC"/>
                </a:solidFill>
                <a:latin typeface="Times New Roman" pitchFamily="18" charset="0"/>
                <a:ea typeface="宋体" pitchFamily="2" charset="-122"/>
                <a:sym typeface="Symbol" pitchFamily="18" charset="2"/>
              </a:rPr>
              <a:t>;</a:t>
            </a:r>
          </a:p>
          <a:p>
            <a:pPr eaLnBrk="1" hangingPunct="1">
              <a:spcBef>
                <a:spcPct val="50000"/>
              </a:spcBef>
              <a:buFontTx/>
              <a:buNone/>
            </a:pPr>
            <a:r>
              <a:rPr kumimoji="1" lang="zh-CN" altLang="en-US" sz="1800" b="1" dirty="0">
                <a:solidFill>
                  <a:srgbClr val="FF0066"/>
                </a:solidFill>
                <a:latin typeface="Times New Roman" pitchFamily="18" charset="0"/>
                <a:ea typeface="宋体" pitchFamily="2" charset="-122"/>
              </a:rPr>
              <a:t>场强：</a:t>
            </a:r>
            <a:r>
              <a:rPr kumimoji="1" lang="zh-CN" altLang="en-US" sz="1800" b="1" dirty="0">
                <a:solidFill>
                  <a:srgbClr val="0000CC"/>
                </a:solidFill>
                <a:latin typeface="Times New Roman" pitchFamily="18" charset="0"/>
                <a:ea typeface="宋体" pitchFamily="2" charset="-122"/>
                <a:sym typeface="Symbol" pitchFamily="18" charset="2"/>
              </a:rPr>
              <a:t>用1</a:t>
            </a:r>
            <a:r>
              <a:rPr kumimoji="1" lang="en-US" altLang="zh-CN" sz="1800" b="1" dirty="0">
                <a:solidFill>
                  <a:srgbClr val="0000CC"/>
                </a:solidFill>
                <a:latin typeface="Times New Roman" pitchFamily="18" charset="0"/>
                <a:ea typeface="宋体" pitchFamily="2" charset="-122"/>
              </a:rPr>
              <a:t>V/m、1</a:t>
            </a:r>
            <a:r>
              <a:rPr kumimoji="1" lang="en-US" altLang="zh-CN" sz="1800" b="1" dirty="0">
                <a:solidFill>
                  <a:srgbClr val="0000CC"/>
                </a:solidFill>
                <a:latin typeface="Times New Roman" pitchFamily="18" charset="0"/>
                <a:ea typeface="宋体" pitchFamily="2" charset="-122"/>
                <a:sym typeface="Symbol" pitchFamily="18" charset="2"/>
              </a:rPr>
              <a:t>V/m </a:t>
            </a:r>
            <a:r>
              <a:rPr kumimoji="1" lang="zh-CN" altLang="en-US" sz="1800" b="1" dirty="0">
                <a:solidFill>
                  <a:srgbClr val="0000CC"/>
                </a:solidFill>
                <a:latin typeface="Times New Roman" pitchFamily="18" charset="0"/>
                <a:ea typeface="宋体" pitchFamily="2" charset="-122"/>
                <a:sym typeface="Symbol" pitchFamily="18" charset="2"/>
              </a:rPr>
              <a:t>为参考，则：</a:t>
            </a:r>
            <a:r>
              <a:rPr kumimoji="1" lang="en-US" altLang="zh-CN" sz="1800" b="1" dirty="0" err="1">
                <a:solidFill>
                  <a:srgbClr val="0000CC"/>
                </a:solidFill>
                <a:latin typeface="Times New Roman" pitchFamily="18" charset="0"/>
                <a:ea typeface="宋体" pitchFamily="2" charset="-122"/>
              </a:rPr>
              <a:t>dBV</a:t>
            </a:r>
            <a:r>
              <a:rPr kumimoji="1" lang="en-US" altLang="zh-CN" sz="1800" b="1" dirty="0">
                <a:solidFill>
                  <a:srgbClr val="0000CC"/>
                </a:solidFill>
                <a:latin typeface="Times New Roman" pitchFamily="18" charset="0"/>
                <a:ea typeface="宋体" pitchFamily="2" charset="-122"/>
              </a:rPr>
              <a:t>/</a:t>
            </a:r>
            <a:r>
              <a:rPr kumimoji="1" lang="en-US" altLang="zh-CN" sz="1800" b="1" dirty="0" err="1">
                <a:solidFill>
                  <a:srgbClr val="0000CC"/>
                </a:solidFill>
                <a:latin typeface="Times New Roman" pitchFamily="18" charset="0"/>
                <a:ea typeface="宋体" pitchFamily="2" charset="-122"/>
              </a:rPr>
              <a:t>m、dB</a:t>
            </a:r>
            <a:r>
              <a:rPr kumimoji="1" lang="en-US" altLang="zh-CN" sz="1800" b="1" dirty="0" err="1">
                <a:solidFill>
                  <a:srgbClr val="0000CC"/>
                </a:solidFill>
                <a:latin typeface="Times New Roman" pitchFamily="18" charset="0"/>
                <a:ea typeface="宋体" pitchFamily="2" charset="-122"/>
                <a:sym typeface="Symbol" pitchFamily="18" charset="2"/>
              </a:rPr>
              <a:t>V</a:t>
            </a:r>
            <a:r>
              <a:rPr kumimoji="1" lang="en-US" altLang="zh-CN" sz="1800" b="1" dirty="0">
                <a:solidFill>
                  <a:srgbClr val="0000CC"/>
                </a:solidFill>
                <a:latin typeface="Times New Roman" pitchFamily="18" charset="0"/>
                <a:ea typeface="宋体" pitchFamily="2" charset="-122"/>
                <a:sym typeface="Symbol" pitchFamily="18" charset="2"/>
              </a:rPr>
              <a:t>/m </a:t>
            </a:r>
            <a:r>
              <a:rPr kumimoji="1" lang="zh-CN" altLang="en-US" sz="1800" b="1" dirty="0">
                <a:solidFill>
                  <a:srgbClr val="0000CC"/>
                </a:solidFill>
                <a:latin typeface="Times New Roman" pitchFamily="18" charset="0"/>
                <a:ea typeface="宋体" pitchFamily="2" charset="-122"/>
                <a:sym typeface="Symbol" pitchFamily="18" charset="2"/>
              </a:rPr>
              <a:t>等;</a:t>
            </a:r>
          </a:p>
          <a:p>
            <a:pPr eaLnBrk="1" hangingPunct="1">
              <a:spcBef>
                <a:spcPct val="50000"/>
              </a:spcBef>
              <a:buFontTx/>
              <a:buNone/>
            </a:pPr>
            <a:r>
              <a:rPr kumimoji="1" lang="zh-CN" altLang="en-US" sz="1800" b="1" dirty="0">
                <a:solidFill>
                  <a:srgbClr val="FF0066"/>
                </a:solidFill>
                <a:latin typeface="Times New Roman" pitchFamily="18" charset="0"/>
                <a:ea typeface="宋体" pitchFamily="2" charset="-122"/>
              </a:rPr>
              <a:t>功率：</a:t>
            </a:r>
            <a:r>
              <a:rPr kumimoji="1" lang="zh-CN" altLang="en-US" sz="1800" b="1" dirty="0">
                <a:solidFill>
                  <a:srgbClr val="0000CC"/>
                </a:solidFill>
                <a:latin typeface="Times New Roman" pitchFamily="18" charset="0"/>
                <a:ea typeface="宋体" pitchFamily="2" charset="-122"/>
                <a:sym typeface="Symbol" pitchFamily="18" charset="2"/>
              </a:rPr>
              <a:t>用1</a:t>
            </a:r>
            <a:r>
              <a:rPr kumimoji="1" lang="en-US" altLang="zh-CN" sz="1800" b="1" dirty="0">
                <a:solidFill>
                  <a:srgbClr val="0000CC"/>
                </a:solidFill>
                <a:latin typeface="Times New Roman" pitchFamily="18" charset="0"/>
                <a:ea typeface="宋体" pitchFamily="2" charset="-122"/>
                <a:sym typeface="Symbol" pitchFamily="18" charset="2"/>
              </a:rPr>
              <a:t>W</a:t>
            </a:r>
            <a:r>
              <a:rPr kumimoji="1" lang="en-US" altLang="zh-CN" sz="1800" b="1" dirty="0">
                <a:solidFill>
                  <a:srgbClr val="0000CC"/>
                </a:solidFill>
                <a:latin typeface="Times New Roman" pitchFamily="18" charset="0"/>
                <a:ea typeface="宋体" pitchFamily="2" charset="-122"/>
              </a:rPr>
              <a:t>、1</a:t>
            </a:r>
            <a:r>
              <a:rPr kumimoji="1" lang="en-US" altLang="zh-CN" sz="1800" b="1" dirty="0">
                <a:solidFill>
                  <a:srgbClr val="0000CC"/>
                </a:solidFill>
                <a:latin typeface="Times New Roman" pitchFamily="18" charset="0"/>
                <a:ea typeface="宋体" pitchFamily="2" charset="-122"/>
                <a:sym typeface="Symbol" pitchFamily="18" charset="2"/>
              </a:rPr>
              <a:t>mW </a:t>
            </a:r>
            <a:r>
              <a:rPr kumimoji="1" lang="zh-CN" altLang="en-US" sz="1800" b="1" dirty="0">
                <a:solidFill>
                  <a:srgbClr val="0000CC"/>
                </a:solidFill>
                <a:latin typeface="Times New Roman" pitchFamily="18" charset="0"/>
                <a:ea typeface="宋体" pitchFamily="2" charset="-122"/>
                <a:sym typeface="Symbol" pitchFamily="18" charset="2"/>
              </a:rPr>
              <a:t>为参考，则：</a:t>
            </a:r>
            <a:r>
              <a:rPr kumimoji="1" lang="en-US" altLang="zh-CN" sz="1800" b="1" dirty="0" err="1">
                <a:solidFill>
                  <a:srgbClr val="0000CC"/>
                </a:solidFill>
                <a:latin typeface="Times New Roman" pitchFamily="18" charset="0"/>
                <a:ea typeface="宋体" pitchFamily="2" charset="-122"/>
              </a:rPr>
              <a:t>dBW、dB</a:t>
            </a:r>
            <a:r>
              <a:rPr kumimoji="1" lang="en-US" altLang="zh-CN" sz="1800" b="1" dirty="0" err="1">
                <a:solidFill>
                  <a:srgbClr val="0000CC"/>
                </a:solidFill>
                <a:latin typeface="Times New Roman" pitchFamily="18" charset="0"/>
                <a:ea typeface="宋体" pitchFamily="2" charset="-122"/>
                <a:sym typeface="Symbol" pitchFamily="18" charset="2"/>
              </a:rPr>
              <a:t>mW</a:t>
            </a:r>
            <a:r>
              <a:rPr kumimoji="1" lang="zh-CN" altLang="en-US" sz="1800" b="1" dirty="0">
                <a:solidFill>
                  <a:srgbClr val="0000CC"/>
                </a:solidFill>
                <a:latin typeface="Times New Roman" pitchFamily="18" charset="0"/>
                <a:ea typeface="宋体" pitchFamily="2" charset="-122"/>
                <a:sym typeface="Symbol" pitchFamily="18" charset="2"/>
              </a:rPr>
              <a:t>等，</a:t>
            </a:r>
            <a:endParaRPr lang="zh-CN" altLang="en-US" sz="1800" b="1" dirty="0">
              <a:latin typeface="Times New Roman" pitchFamily="18" charset="0"/>
              <a:ea typeface="宋体" pitchFamily="2" charset="-122"/>
            </a:endParaRPr>
          </a:p>
          <a:p>
            <a:pPr>
              <a:buClr>
                <a:schemeClr val="accent2"/>
              </a:buClr>
            </a:pPr>
            <a:endParaRPr lang="zh-CN" altLang="en-US" sz="1800" b="1" dirty="0">
              <a:latin typeface="Times New Roman" pitchFamily="18" charset="0"/>
              <a:ea typeface="宋体" pitchFamily="2" charset="-122"/>
            </a:endParaRPr>
          </a:p>
          <a:p>
            <a:pPr>
              <a:buClr>
                <a:schemeClr val="accent2"/>
              </a:buClr>
            </a:pPr>
            <a:endParaRPr lang="en-US" altLang="zh-CN" sz="1800" b="1" dirty="0">
              <a:latin typeface="Times New Roman" pitchFamily="18" charset="0"/>
              <a:ea typeface="宋体" pitchFamily="2" charset="-122"/>
            </a:endParaRPr>
          </a:p>
          <a:p>
            <a:pPr>
              <a:buClr>
                <a:schemeClr val="accent2"/>
              </a:buClr>
              <a:buFont typeface="Wingdings" pitchFamily="2" charset="2"/>
              <a:buChar char="Ø"/>
            </a:pPr>
            <a:endParaRPr lang="zh-CN" altLang="en-US" sz="1800" b="1" dirty="0">
              <a:latin typeface="Times New Roman" pitchFamily="18" charset="0"/>
              <a:ea typeface="宋体" pitchFamily="2" charset="-122"/>
            </a:endParaRPr>
          </a:p>
          <a:p>
            <a:pPr>
              <a:buClr>
                <a:schemeClr val="accent2"/>
              </a:buClr>
              <a:buFont typeface="Wingdings" pitchFamily="2" charset="2"/>
              <a:buChar char="Ø"/>
            </a:pPr>
            <a:endParaRPr lang="zh-CN" altLang="en-US" sz="1800" dirty="0">
              <a:ea typeface="宋体" pitchFamily="2" charset="-122"/>
            </a:endParaRPr>
          </a:p>
        </p:txBody>
      </p:sp>
      <p:pic>
        <p:nvPicPr>
          <p:cNvPr id="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114800"/>
            <a:ext cx="4038600" cy="153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782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4876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412776"/>
            <a:ext cx="3306763"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03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85800" y="1219200"/>
            <a:ext cx="815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85738" indent="-185738">
              <a:spcBef>
                <a:spcPct val="20000"/>
              </a:spcBef>
              <a:buClr>
                <a:schemeClr val="bg1"/>
              </a:buClr>
              <a:buSzPct val="70000"/>
              <a:buFont typeface="Wingdings" pitchFamily="2" charset="2"/>
              <a:buNone/>
            </a:pPr>
            <a:r>
              <a:rPr kumimoji="1" lang="zh-CN" altLang="en-US" sz="2000" b="1" dirty="0">
                <a:latin typeface="Arial" charset="0"/>
                <a:ea typeface="宋体" pitchFamily="2" charset="-122"/>
                <a:cs typeface="Osaka"/>
              </a:rPr>
              <a:t>民用、商业、轻工业环境</a:t>
            </a:r>
          </a:p>
          <a:p>
            <a:pPr marL="185738" indent="-185738">
              <a:spcBef>
                <a:spcPct val="20000"/>
              </a:spcBef>
              <a:buClr>
                <a:schemeClr val="bg1"/>
              </a:buClr>
              <a:buSzPct val="70000"/>
              <a:buFont typeface="Wingdings" pitchFamily="2" charset="2"/>
              <a:buChar char="§"/>
            </a:pPr>
            <a:endParaRPr kumimoji="1" lang="zh-CN" altLang="en-US" sz="1700" dirty="0">
              <a:latin typeface="Arial" charset="0"/>
              <a:ea typeface="宋体" pitchFamily="2" charset="-122"/>
              <a:cs typeface="Osaka"/>
            </a:endParaRP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spcBef>
                <a:spcPct val="20000"/>
              </a:spcBef>
              <a:buClr>
                <a:schemeClr val="bg1"/>
              </a:buClr>
              <a:buSzPct val="70000"/>
              <a:buFont typeface="Wingdings" pitchFamily="2" charset="2"/>
              <a:buNone/>
            </a:pPr>
            <a:r>
              <a:rPr kumimoji="1" lang="zh-CN" altLang="en-US" sz="2000" b="1" dirty="0">
                <a:latin typeface="Arial" charset="0"/>
                <a:ea typeface="宋体" pitchFamily="2" charset="-122"/>
                <a:cs typeface="Osaka"/>
              </a:rPr>
              <a:t>重工业环境</a:t>
            </a: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spcBef>
                <a:spcPct val="20000"/>
              </a:spcBef>
              <a:buClr>
                <a:schemeClr val="bg1"/>
              </a:buClr>
              <a:buSzPct val="70000"/>
              <a:buFont typeface="Wingdings" pitchFamily="2" charset="2"/>
              <a:buChar char="§"/>
            </a:pPr>
            <a:endParaRPr kumimoji="1" lang="zh-CN" altLang="en-US" sz="1700" dirty="0">
              <a:solidFill>
                <a:srgbClr val="000080"/>
              </a:solidFill>
              <a:latin typeface="Arial" charset="0"/>
              <a:ea typeface="宋体" pitchFamily="2" charset="-122"/>
              <a:cs typeface="Osaka"/>
            </a:endParaRPr>
          </a:p>
          <a:p>
            <a:pPr marL="185738" indent="-185738">
              <a:lnSpc>
                <a:spcPct val="130000"/>
              </a:lnSpc>
              <a:spcBef>
                <a:spcPct val="20000"/>
              </a:spcBef>
              <a:buClr>
                <a:schemeClr val="bg1"/>
              </a:buClr>
              <a:buSzPct val="70000"/>
              <a:buFont typeface="Wingdings" pitchFamily="2" charset="2"/>
              <a:buNone/>
            </a:pPr>
            <a:r>
              <a:rPr kumimoji="1" lang="zh-CN" altLang="en-US" sz="2000" b="1" dirty="0">
                <a:solidFill>
                  <a:srgbClr val="000000"/>
                </a:solidFill>
                <a:latin typeface="Arial" charset="0"/>
                <a:ea typeface="宋体" pitchFamily="2" charset="-122"/>
                <a:cs typeface="Osaka"/>
              </a:rPr>
              <a:t>其他特殊环境</a:t>
            </a:r>
          </a:p>
        </p:txBody>
      </p:sp>
      <p:pic>
        <p:nvPicPr>
          <p:cNvPr id="3" name="Picture 3" descr="j029700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743200"/>
            <a:ext cx="17145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j0285266"/>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990600"/>
            <a:ext cx="16764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15605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2400" y="4648200"/>
            <a:ext cx="1814513"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
          <p:cNvSpPr>
            <a:spLocks noChangeShapeType="1"/>
          </p:cNvSpPr>
          <p:nvPr/>
        </p:nvSpPr>
        <p:spPr bwMode="auto">
          <a:xfrm flipV="1">
            <a:off x="6248400" y="2133600"/>
            <a:ext cx="3175" cy="2732088"/>
          </a:xfrm>
          <a:prstGeom prst="line">
            <a:avLst/>
          </a:prstGeom>
          <a:noFill/>
          <a:ln w="9525" cap="sq">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 name="Group 7"/>
          <p:cNvGrpSpPr>
            <a:grpSpLocks/>
          </p:cNvGrpSpPr>
          <p:nvPr/>
        </p:nvGrpSpPr>
        <p:grpSpPr bwMode="auto">
          <a:xfrm>
            <a:off x="6248400" y="2701925"/>
            <a:ext cx="2376488" cy="1412875"/>
            <a:chOff x="3936" y="1944"/>
            <a:chExt cx="1497" cy="890"/>
          </a:xfrm>
        </p:grpSpPr>
        <p:grpSp>
          <p:nvGrpSpPr>
            <p:cNvPr id="8" name="Group 8"/>
            <p:cNvGrpSpPr>
              <a:grpSpLocks/>
            </p:cNvGrpSpPr>
            <p:nvPr/>
          </p:nvGrpSpPr>
          <p:grpSpPr bwMode="auto">
            <a:xfrm>
              <a:off x="3936" y="2584"/>
              <a:ext cx="1497" cy="250"/>
              <a:chOff x="3936" y="2584"/>
              <a:chExt cx="1497" cy="250"/>
            </a:xfrm>
          </p:grpSpPr>
          <p:sp>
            <p:nvSpPr>
              <p:cNvPr id="17" name="Line 9"/>
              <p:cNvSpPr>
                <a:spLocks noChangeShapeType="1"/>
              </p:cNvSpPr>
              <p:nvPr/>
            </p:nvSpPr>
            <p:spPr bwMode="auto">
              <a:xfrm flipV="1">
                <a:off x="3936" y="2592"/>
                <a:ext cx="1497" cy="0"/>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0"/>
              <p:cNvSpPr>
                <a:spLocks noChangeShapeType="1"/>
              </p:cNvSpPr>
              <p:nvPr/>
            </p:nvSpPr>
            <p:spPr bwMode="auto">
              <a:xfrm rot="5485193">
                <a:off x="3967" y="2592"/>
                <a:ext cx="250" cy="234"/>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1"/>
              <p:cNvSpPr>
                <a:spLocks noChangeShapeType="1"/>
              </p:cNvSpPr>
              <p:nvPr/>
            </p:nvSpPr>
            <p:spPr bwMode="auto">
              <a:xfrm rot="5485559">
                <a:off x="4186" y="2592"/>
                <a:ext cx="249" cy="234"/>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2"/>
              <p:cNvSpPr>
                <a:spLocks noChangeShapeType="1"/>
              </p:cNvSpPr>
              <p:nvPr/>
            </p:nvSpPr>
            <p:spPr bwMode="auto">
              <a:xfrm rot="5485193">
                <a:off x="4435" y="2592"/>
                <a:ext cx="250" cy="234"/>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3"/>
              <p:cNvSpPr>
                <a:spLocks noChangeShapeType="1"/>
              </p:cNvSpPr>
              <p:nvPr/>
            </p:nvSpPr>
            <p:spPr bwMode="auto">
              <a:xfrm rot="5485193">
                <a:off x="4653" y="2592"/>
                <a:ext cx="250" cy="234"/>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4"/>
              <p:cNvSpPr>
                <a:spLocks noChangeShapeType="1"/>
              </p:cNvSpPr>
              <p:nvPr/>
            </p:nvSpPr>
            <p:spPr bwMode="auto">
              <a:xfrm rot="5485559">
                <a:off x="4903" y="2592"/>
                <a:ext cx="249" cy="234"/>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5"/>
              <p:cNvSpPr>
                <a:spLocks noChangeShapeType="1"/>
              </p:cNvSpPr>
              <p:nvPr/>
            </p:nvSpPr>
            <p:spPr bwMode="auto">
              <a:xfrm rot="5485926">
                <a:off x="5184" y="2592"/>
                <a:ext cx="240" cy="240"/>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Group 16"/>
            <p:cNvGrpSpPr>
              <a:grpSpLocks/>
            </p:cNvGrpSpPr>
            <p:nvPr/>
          </p:nvGrpSpPr>
          <p:grpSpPr bwMode="auto">
            <a:xfrm>
              <a:off x="3936" y="1944"/>
              <a:ext cx="1497" cy="250"/>
              <a:chOff x="3936" y="1944"/>
              <a:chExt cx="1497" cy="250"/>
            </a:xfrm>
          </p:grpSpPr>
          <p:sp>
            <p:nvSpPr>
              <p:cNvPr id="10" name="Line 17"/>
              <p:cNvSpPr>
                <a:spLocks noChangeShapeType="1"/>
              </p:cNvSpPr>
              <p:nvPr/>
            </p:nvSpPr>
            <p:spPr bwMode="auto">
              <a:xfrm>
                <a:off x="3936" y="2169"/>
                <a:ext cx="1497" cy="0"/>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8"/>
              <p:cNvSpPr>
                <a:spLocks noChangeShapeType="1"/>
              </p:cNvSpPr>
              <p:nvPr/>
            </p:nvSpPr>
            <p:spPr bwMode="auto">
              <a:xfrm rot="15216658" flipV="1">
                <a:off x="3967" y="1968"/>
                <a:ext cx="250" cy="201"/>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9"/>
              <p:cNvSpPr>
                <a:spLocks noChangeShapeType="1"/>
              </p:cNvSpPr>
              <p:nvPr/>
            </p:nvSpPr>
            <p:spPr bwMode="auto">
              <a:xfrm rot="15224731" flipV="1">
                <a:off x="4186" y="1968"/>
                <a:ext cx="249" cy="201"/>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0"/>
              <p:cNvSpPr>
                <a:spLocks noChangeShapeType="1"/>
              </p:cNvSpPr>
              <p:nvPr/>
            </p:nvSpPr>
            <p:spPr bwMode="auto">
              <a:xfrm rot="15216658" flipV="1">
                <a:off x="4435" y="1968"/>
                <a:ext cx="250" cy="201"/>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21"/>
              <p:cNvSpPr>
                <a:spLocks noChangeShapeType="1"/>
              </p:cNvSpPr>
              <p:nvPr/>
            </p:nvSpPr>
            <p:spPr bwMode="auto">
              <a:xfrm rot="15216658" flipV="1">
                <a:off x="4653" y="1968"/>
                <a:ext cx="250" cy="201"/>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2"/>
              <p:cNvSpPr>
                <a:spLocks noChangeShapeType="1"/>
              </p:cNvSpPr>
              <p:nvPr/>
            </p:nvSpPr>
            <p:spPr bwMode="auto">
              <a:xfrm rot="15224731" flipV="1">
                <a:off x="4903" y="1968"/>
                <a:ext cx="249" cy="201"/>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3"/>
              <p:cNvSpPr>
                <a:spLocks noChangeShapeType="1"/>
              </p:cNvSpPr>
              <p:nvPr/>
            </p:nvSpPr>
            <p:spPr bwMode="auto">
              <a:xfrm rot="15224731" flipV="1">
                <a:off x="5184" y="1968"/>
                <a:ext cx="249" cy="201"/>
              </a:xfrm>
              <a:prstGeom prst="line">
                <a:avLst/>
              </a:prstGeom>
              <a:noFill/>
              <a:ln w="9525"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4" name="Group 24"/>
          <p:cNvGrpSpPr>
            <a:grpSpLocks/>
          </p:cNvGrpSpPr>
          <p:nvPr/>
        </p:nvGrpSpPr>
        <p:grpSpPr bwMode="auto">
          <a:xfrm>
            <a:off x="6248400" y="2541588"/>
            <a:ext cx="2376488" cy="1420812"/>
            <a:chOff x="3936" y="1008"/>
            <a:chExt cx="1497" cy="895"/>
          </a:xfrm>
        </p:grpSpPr>
        <p:grpSp>
          <p:nvGrpSpPr>
            <p:cNvPr id="25" name="Group 25"/>
            <p:cNvGrpSpPr>
              <a:grpSpLocks/>
            </p:cNvGrpSpPr>
            <p:nvPr/>
          </p:nvGrpSpPr>
          <p:grpSpPr bwMode="auto">
            <a:xfrm>
              <a:off x="3936" y="1632"/>
              <a:ext cx="1497" cy="271"/>
              <a:chOff x="1872" y="3024"/>
              <a:chExt cx="2304" cy="445"/>
            </a:xfrm>
          </p:grpSpPr>
          <p:sp>
            <p:nvSpPr>
              <p:cNvPr id="34" name="Line 26"/>
              <p:cNvSpPr>
                <a:spLocks noChangeShapeType="1"/>
              </p:cNvSpPr>
              <p:nvPr/>
            </p:nvSpPr>
            <p:spPr bwMode="auto">
              <a:xfrm flipV="1">
                <a:off x="1872" y="3024"/>
                <a:ext cx="2304" cy="0"/>
              </a:xfrm>
              <a:prstGeom prst="line">
                <a:avLst/>
              </a:prstGeom>
              <a:noFill/>
              <a:ln w="952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27"/>
              <p:cNvSpPr>
                <a:spLocks noChangeShapeType="1"/>
              </p:cNvSpPr>
              <p:nvPr/>
            </p:nvSpPr>
            <p:spPr bwMode="auto">
              <a:xfrm>
                <a:off x="1920" y="3024"/>
                <a:ext cx="384" cy="384"/>
              </a:xfrm>
              <a:prstGeom prst="line">
                <a:avLst/>
              </a:prstGeom>
              <a:noFill/>
              <a:ln w="952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28"/>
              <p:cNvSpPr>
                <a:spLocks noChangeShapeType="1"/>
              </p:cNvSpPr>
              <p:nvPr/>
            </p:nvSpPr>
            <p:spPr bwMode="auto">
              <a:xfrm>
                <a:off x="2256" y="3024"/>
                <a:ext cx="384" cy="384"/>
              </a:xfrm>
              <a:prstGeom prst="line">
                <a:avLst/>
              </a:prstGeom>
              <a:noFill/>
              <a:ln w="952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29"/>
              <p:cNvSpPr>
                <a:spLocks noChangeShapeType="1"/>
              </p:cNvSpPr>
              <p:nvPr/>
            </p:nvSpPr>
            <p:spPr bwMode="auto">
              <a:xfrm>
                <a:off x="2640" y="3024"/>
                <a:ext cx="384" cy="384"/>
              </a:xfrm>
              <a:prstGeom prst="line">
                <a:avLst/>
              </a:prstGeom>
              <a:noFill/>
              <a:ln w="952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0"/>
              <p:cNvSpPr>
                <a:spLocks noChangeShapeType="1"/>
              </p:cNvSpPr>
              <p:nvPr/>
            </p:nvSpPr>
            <p:spPr bwMode="auto">
              <a:xfrm>
                <a:off x="2976" y="3024"/>
                <a:ext cx="384" cy="384"/>
              </a:xfrm>
              <a:prstGeom prst="line">
                <a:avLst/>
              </a:prstGeom>
              <a:noFill/>
              <a:ln w="952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1"/>
              <p:cNvSpPr>
                <a:spLocks noChangeShapeType="1"/>
              </p:cNvSpPr>
              <p:nvPr/>
            </p:nvSpPr>
            <p:spPr bwMode="auto">
              <a:xfrm>
                <a:off x="3360" y="3024"/>
                <a:ext cx="384" cy="384"/>
              </a:xfrm>
              <a:prstGeom prst="line">
                <a:avLst/>
              </a:prstGeom>
              <a:noFill/>
              <a:ln w="952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2"/>
              <p:cNvSpPr>
                <a:spLocks noChangeShapeType="1"/>
              </p:cNvSpPr>
              <p:nvPr/>
            </p:nvSpPr>
            <p:spPr bwMode="auto">
              <a:xfrm>
                <a:off x="3792" y="3024"/>
                <a:ext cx="384" cy="384"/>
              </a:xfrm>
              <a:prstGeom prst="line">
                <a:avLst/>
              </a:prstGeom>
              <a:noFill/>
              <a:ln w="9525" cap="sq">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Text Box 33"/>
              <p:cNvSpPr txBox="1">
                <a:spLocks noChangeArrowheads="1"/>
              </p:cNvSpPr>
              <p:nvPr/>
            </p:nvSpPr>
            <p:spPr bwMode="auto">
              <a:xfrm>
                <a:off x="2654" y="3121"/>
                <a:ext cx="178"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kumimoji="1" lang="zh-CN" altLang="en-US" sz="1600" b="1">
                  <a:solidFill>
                    <a:schemeClr val="folHlink"/>
                  </a:solidFill>
                  <a:latin typeface="Arial" charset="0"/>
                  <a:ea typeface="宋体" pitchFamily="2" charset="-122"/>
                  <a:cs typeface="Osaka"/>
                </a:endParaRPr>
              </a:p>
            </p:txBody>
          </p:sp>
        </p:grpSp>
        <p:grpSp>
          <p:nvGrpSpPr>
            <p:cNvPr id="26" name="Group 34"/>
            <p:cNvGrpSpPr>
              <a:grpSpLocks/>
            </p:cNvGrpSpPr>
            <p:nvPr/>
          </p:nvGrpSpPr>
          <p:grpSpPr bwMode="auto">
            <a:xfrm>
              <a:off x="3936" y="1008"/>
              <a:ext cx="1497" cy="201"/>
              <a:chOff x="3936" y="1728"/>
              <a:chExt cx="1497" cy="201"/>
            </a:xfrm>
          </p:grpSpPr>
          <p:sp>
            <p:nvSpPr>
              <p:cNvPr id="27" name="Line 35"/>
              <p:cNvSpPr>
                <a:spLocks noChangeShapeType="1"/>
              </p:cNvSpPr>
              <p:nvPr/>
            </p:nvSpPr>
            <p:spPr bwMode="auto">
              <a:xfrm>
                <a:off x="3936" y="1920"/>
                <a:ext cx="1497" cy="0"/>
              </a:xfrm>
              <a:prstGeom prst="line">
                <a:avLst/>
              </a:prstGeom>
              <a:noFill/>
              <a:ln w="952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6"/>
              <p:cNvSpPr>
                <a:spLocks noChangeShapeType="1"/>
              </p:cNvSpPr>
              <p:nvPr/>
            </p:nvSpPr>
            <p:spPr bwMode="auto">
              <a:xfrm flipV="1">
                <a:off x="3967" y="1728"/>
                <a:ext cx="250" cy="201"/>
              </a:xfrm>
              <a:prstGeom prst="line">
                <a:avLst/>
              </a:prstGeom>
              <a:noFill/>
              <a:ln w="952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7"/>
              <p:cNvSpPr>
                <a:spLocks noChangeShapeType="1"/>
              </p:cNvSpPr>
              <p:nvPr/>
            </p:nvSpPr>
            <p:spPr bwMode="auto">
              <a:xfrm flipV="1">
                <a:off x="4186" y="1728"/>
                <a:ext cx="249" cy="201"/>
              </a:xfrm>
              <a:prstGeom prst="line">
                <a:avLst/>
              </a:prstGeom>
              <a:noFill/>
              <a:ln w="952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8"/>
              <p:cNvSpPr>
                <a:spLocks noChangeShapeType="1"/>
              </p:cNvSpPr>
              <p:nvPr/>
            </p:nvSpPr>
            <p:spPr bwMode="auto">
              <a:xfrm flipV="1">
                <a:off x="4435" y="1728"/>
                <a:ext cx="250" cy="201"/>
              </a:xfrm>
              <a:prstGeom prst="line">
                <a:avLst/>
              </a:prstGeom>
              <a:noFill/>
              <a:ln w="952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9"/>
              <p:cNvSpPr>
                <a:spLocks noChangeShapeType="1"/>
              </p:cNvSpPr>
              <p:nvPr/>
            </p:nvSpPr>
            <p:spPr bwMode="auto">
              <a:xfrm flipV="1">
                <a:off x="4653" y="1728"/>
                <a:ext cx="250" cy="201"/>
              </a:xfrm>
              <a:prstGeom prst="line">
                <a:avLst/>
              </a:prstGeom>
              <a:noFill/>
              <a:ln w="952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40"/>
              <p:cNvSpPr>
                <a:spLocks noChangeShapeType="1"/>
              </p:cNvSpPr>
              <p:nvPr/>
            </p:nvSpPr>
            <p:spPr bwMode="auto">
              <a:xfrm flipV="1">
                <a:off x="4903" y="1728"/>
                <a:ext cx="249" cy="201"/>
              </a:xfrm>
              <a:prstGeom prst="line">
                <a:avLst/>
              </a:prstGeom>
              <a:noFill/>
              <a:ln w="952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41"/>
              <p:cNvSpPr>
                <a:spLocks noChangeShapeType="1"/>
              </p:cNvSpPr>
              <p:nvPr/>
            </p:nvSpPr>
            <p:spPr bwMode="auto">
              <a:xfrm flipV="1">
                <a:off x="5184" y="1728"/>
                <a:ext cx="249" cy="201"/>
              </a:xfrm>
              <a:prstGeom prst="line">
                <a:avLst/>
              </a:prstGeom>
              <a:noFill/>
              <a:ln w="9525" cap="sq">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2" name="Group 42"/>
          <p:cNvGrpSpPr>
            <a:grpSpLocks/>
          </p:cNvGrpSpPr>
          <p:nvPr/>
        </p:nvGrpSpPr>
        <p:grpSpPr bwMode="auto">
          <a:xfrm>
            <a:off x="6248400" y="2981325"/>
            <a:ext cx="2376488" cy="1590675"/>
            <a:chOff x="4032" y="480"/>
            <a:chExt cx="1497" cy="1002"/>
          </a:xfrm>
        </p:grpSpPr>
        <p:sp>
          <p:nvSpPr>
            <p:cNvPr id="43" name="Line 43"/>
            <p:cNvSpPr>
              <a:spLocks noChangeShapeType="1"/>
            </p:cNvSpPr>
            <p:nvPr/>
          </p:nvSpPr>
          <p:spPr bwMode="auto">
            <a:xfrm flipV="1">
              <a:off x="4032" y="1200"/>
              <a:ext cx="1497"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4"/>
            <p:cNvSpPr>
              <a:spLocks noChangeShapeType="1"/>
            </p:cNvSpPr>
            <p:nvPr/>
          </p:nvSpPr>
          <p:spPr bwMode="auto">
            <a:xfrm rot="2356532">
              <a:off x="4063" y="1248"/>
              <a:ext cx="250" cy="234"/>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5"/>
            <p:cNvSpPr>
              <a:spLocks noChangeShapeType="1"/>
            </p:cNvSpPr>
            <p:nvPr/>
          </p:nvSpPr>
          <p:spPr bwMode="auto">
            <a:xfrm rot="2360698">
              <a:off x="4282" y="1248"/>
              <a:ext cx="249" cy="234"/>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6"/>
            <p:cNvSpPr>
              <a:spLocks noChangeShapeType="1"/>
            </p:cNvSpPr>
            <p:nvPr/>
          </p:nvSpPr>
          <p:spPr bwMode="auto">
            <a:xfrm rot="2356532">
              <a:off x="4531" y="1248"/>
              <a:ext cx="250" cy="234"/>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7"/>
            <p:cNvSpPr>
              <a:spLocks noChangeShapeType="1"/>
            </p:cNvSpPr>
            <p:nvPr/>
          </p:nvSpPr>
          <p:spPr bwMode="auto">
            <a:xfrm rot="2356532">
              <a:off x="4749" y="1248"/>
              <a:ext cx="250" cy="234"/>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8"/>
            <p:cNvSpPr>
              <a:spLocks noChangeShapeType="1"/>
            </p:cNvSpPr>
            <p:nvPr/>
          </p:nvSpPr>
          <p:spPr bwMode="auto">
            <a:xfrm rot="2360698">
              <a:off x="4999" y="1248"/>
              <a:ext cx="249" cy="234"/>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9"/>
            <p:cNvSpPr>
              <a:spLocks noChangeShapeType="1"/>
            </p:cNvSpPr>
            <p:nvPr/>
          </p:nvSpPr>
          <p:spPr bwMode="auto">
            <a:xfrm rot="2360698">
              <a:off x="5280" y="1248"/>
              <a:ext cx="249" cy="234"/>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0"/>
            <p:cNvSpPr>
              <a:spLocks noChangeShapeType="1"/>
            </p:cNvSpPr>
            <p:nvPr/>
          </p:nvSpPr>
          <p:spPr bwMode="auto">
            <a:xfrm>
              <a:off x="4032" y="768"/>
              <a:ext cx="1497" cy="0"/>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1"/>
            <p:cNvSpPr>
              <a:spLocks noChangeShapeType="1"/>
            </p:cNvSpPr>
            <p:nvPr/>
          </p:nvSpPr>
          <p:spPr bwMode="auto">
            <a:xfrm rot="18728265" flipV="1">
              <a:off x="4063" y="504"/>
              <a:ext cx="250" cy="201"/>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52"/>
            <p:cNvSpPr>
              <a:spLocks noChangeShapeType="1"/>
            </p:cNvSpPr>
            <p:nvPr/>
          </p:nvSpPr>
          <p:spPr bwMode="auto">
            <a:xfrm rot="18721547" flipV="1">
              <a:off x="4282" y="504"/>
              <a:ext cx="249" cy="201"/>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53"/>
            <p:cNvSpPr>
              <a:spLocks noChangeShapeType="1"/>
            </p:cNvSpPr>
            <p:nvPr/>
          </p:nvSpPr>
          <p:spPr bwMode="auto">
            <a:xfrm rot="18728265" flipV="1">
              <a:off x="4531" y="504"/>
              <a:ext cx="250" cy="201"/>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54"/>
            <p:cNvSpPr>
              <a:spLocks noChangeShapeType="1"/>
            </p:cNvSpPr>
            <p:nvPr/>
          </p:nvSpPr>
          <p:spPr bwMode="auto">
            <a:xfrm rot="18728265" flipV="1">
              <a:off x="4749" y="504"/>
              <a:ext cx="250" cy="201"/>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55"/>
            <p:cNvSpPr>
              <a:spLocks noChangeShapeType="1"/>
            </p:cNvSpPr>
            <p:nvPr/>
          </p:nvSpPr>
          <p:spPr bwMode="auto">
            <a:xfrm rot="18721547" flipV="1">
              <a:off x="4999" y="504"/>
              <a:ext cx="249" cy="201"/>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56"/>
            <p:cNvSpPr>
              <a:spLocks noChangeShapeType="1"/>
            </p:cNvSpPr>
            <p:nvPr/>
          </p:nvSpPr>
          <p:spPr bwMode="auto">
            <a:xfrm rot="18721547" flipV="1">
              <a:off x="5280" y="504"/>
              <a:ext cx="249" cy="201"/>
            </a:xfrm>
            <a:prstGeom prst="line">
              <a:avLst/>
            </a:prstGeom>
            <a:noFill/>
            <a:ln w="9525">
              <a:solidFill>
                <a:schemeClr val="bg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46429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1412777"/>
            <a:ext cx="7848872" cy="4801314"/>
          </a:xfrm>
          <a:prstGeom prst="rect">
            <a:avLst/>
          </a:prstGeom>
        </p:spPr>
        <p:txBody>
          <a:bodyPr wrap="square">
            <a:spAutoFit/>
          </a:bodyPr>
          <a:lstStyle/>
          <a:p>
            <a:r>
              <a:rPr lang="en-US" altLang="zh-CN" dirty="0">
                <a:ea typeface="宋体" charset="-122"/>
              </a:rPr>
              <a:t>EMC</a:t>
            </a:r>
            <a:r>
              <a:rPr lang="zh-CN" altLang="en-US" dirty="0">
                <a:ea typeface="宋体" charset="-122"/>
              </a:rPr>
              <a:t>标准分类：</a:t>
            </a:r>
            <a:r>
              <a:rPr lang="zh-CN" altLang="en-US" dirty="0"/>
              <a:t>基础标准、通用标准，产品标准（分为系列产品标准和专用产品标准）。每类标准都包括发射和抗扰度两方面的标准。</a:t>
            </a:r>
            <a:endParaRPr lang="en-US" altLang="zh-CN" dirty="0"/>
          </a:p>
          <a:p>
            <a:endParaRPr lang="zh-CN" altLang="en-US" dirty="0"/>
          </a:p>
          <a:p>
            <a:r>
              <a:rPr lang="zh-CN" altLang="en-US" dirty="0"/>
              <a:t> 基础</a:t>
            </a:r>
            <a:r>
              <a:rPr lang="en-US" altLang="zh-CN" dirty="0"/>
              <a:t>EMC</a:t>
            </a:r>
            <a:r>
              <a:rPr lang="zh-CN" altLang="en-US" dirty="0"/>
              <a:t>标准规定达到电磁兼容的一般和基本条件或规则。  基础标准涉及的内容包括：术语、电磁现象的描述、兼容性电平的规范、骚扰发射限制的总要求、测量、试验技术和方法、试验等级、环境的描述和分类等。</a:t>
            </a:r>
            <a:endParaRPr lang="en-US" altLang="zh-CN" dirty="0"/>
          </a:p>
          <a:p>
            <a:endParaRPr lang="en-US" altLang="zh-CN" dirty="0"/>
          </a:p>
          <a:p>
            <a:r>
              <a:rPr lang="zh-CN" altLang="en-US" dirty="0"/>
              <a:t>通用</a:t>
            </a:r>
            <a:r>
              <a:rPr lang="en-US" altLang="zh-CN" dirty="0"/>
              <a:t>EMC</a:t>
            </a:r>
            <a:r>
              <a:rPr lang="zh-CN" altLang="en-US" dirty="0"/>
              <a:t>标准是关于特定环境下的电磁兼容标准。它规定一组最低的基本要求和测量</a:t>
            </a:r>
            <a:r>
              <a:rPr lang="en-US" altLang="zh-CN" dirty="0"/>
              <a:t>/</a:t>
            </a:r>
            <a:r>
              <a:rPr lang="zh-CN" altLang="en-US" dirty="0"/>
              <a:t>试验程序，可应用于该特定环境下工作的所有产品或系统。如某种产品没有系列产品标准或专用产品标准，可使用通用</a:t>
            </a:r>
            <a:r>
              <a:rPr lang="en-US" altLang="zh-CN" dirty="0"/>
              <a:t>EMC</a:t>
            </a:r>
            <a:r>
              <a:rPr lang="zh-CN" altLang="en-US" dirty="0"/>
              <a:t>标准。</a:t>
            </a:r>
          </a:p>
          <a:p>
            <a:endParaRPr lang="zh-CN" altLang="en-US" dirty="0"/>
          </a:p>
          <a:p>
            <a:r>
              <a:rPr lang="zh-CN" altLang="en-US" dirty="0"/>
              <a:t>产品</a:t>
            </a:r>
            <a:r>
              <a:rPr lang="en-US" altLang="zh-CN" dirty="0"/>
              <a:t>EMC</a:t>
            </a:r>
            <a:r>
              <a:rPr lang="zh-CN" altLang="en-US" dirty="0"/>
              <a:t>标准根据适用于产品范围的大小和产品的特性又可进一步分为系列产品</a:t>
            </a:r>
            <a:r>
              <a:rPr lang="en-US" altLang="zh-CN" dirty="0"/>
              <a:t>EMC</a:t>
            </a:r>
            <a:r>
              <a:rPr lang="zh-CN" altLang="en-US" dirty="0"/>
              <a:t>标准和专用产品</a:t>
            </a:r>
            <a:r>
              <a:rPr lang="en-US" altLang="zh-CN" dirty="0"/>
              <a:t>EMC</a:t>
            </a:r>
            <a:r>
              <a:rPr lang="zh-CN" altLang="en-US" dirty="0"/>
              <a:t>标准。</a:t>
            </a:r>
          </a:p>
          <a:p>
            <a:r>
              <a:rPr lang="zh-CN" altLang="en-US" dirty="0"/>
              <a:t> </a:t>
            </a:r>
          </a:p>
          <a:p>
            <a:endParaRPr lang="zh-CN" altLang="en-US" dirty="0"/>
          </a:p>
          <a:p>
            <a:endParaRPr lang="en-US" altLang="zh-CN" dirty="0"/>
          </a:p>
          <a:p>
            <a:endParaRPr lang="en-US" altLang="zh-CN" dirty="0">
              <a:ea typeface="宋体" charset="-122"/>
            </a:endParaRPr>
          </a:p>
        </p:txBody>
      </p:sp>
    </p:spTree>
    <p:extLst>
      <p:ext uri="{BB962C8B-B14F-4D97-AF65-F5344CB8AC3E}">
        <p14:creationId xmlns:p14="http://schemas.microsoft.com/office/powerpoint/2010/main" val="152438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81075"/>
            <a:ext cx="5513387"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540125"/>
            <a:ext cx="57150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418371"/>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自定义设计方案">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2700000" algn="ctr" rotWithShape="0">
            <a:schemeClr val="tx1">
              <a:gamma/>
              <a:shade val="60000"/>
              <a:invGamma/>
              <a:alpha val="50000"/>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292TGp_silent night_light</Template>
  <TotalTime>34316</TotalTime>
  <Pages>0</Pages>
  <Words>383</Words>
  <Characters>0</Characters>
  <Application>Microsoft Office PowerPoint</Application>
  <DocSecurity>0</DocSecurity>
  <PresentationFormat>全屏显示(4:3)</PresentationFormat>
  <Lines>0</Lines>
  <Paragraphs>61</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10</vt:i4>
      </vt:variant>
    </vt:vector>
  </HeadingPairs>
  <TitlesOfParts>
    <vt:vector size="31" baseType="lpstr">
      <vt:lpstr>MingLiU</vt:lpstr>
      <vt:lpstr>ＭＳ Ｐゴシック</vt:lpstr>
      <vt:lpstr>Osaka</vt:lpstr>
      <vt:lpstr>新細明體</vt:lpstr>
      <vt:lpstr>方正行楷简体</vt:lpstr>
      <vt:lpstr>黑体</vt:lpstr>
      <vt:lpstr>华文行楷</vt:lpstr>
      <vt:lpstr>华文楷体</vt:lpstr>
      <vt:lpstr>宋体</vt:lpstr>
      <vt:lpstr>Arial</vt:lpstr>
      <vt:lpstr>Calibri</vt:lpstr>
      <vt:lpstr>Symbol</vt:lpstr>
      <vt:lpstr>Times New Roman</vt:lpstr>
      <vt:lpstr>Verdana</vt:lpstr>
      <vt:lpstr>Wingdings</vt:lpstr>
      <vt:lpstr>1_自定义设计方案</vt:lpstr>
      <vt:lpstr>1_默认设计模板</vt:lpstr>
      <vt:lpstr>2_默认设计模板</vt:lpstr>
      <vt:lpstr>3_默认设计模板</vt:lpstr>
      <vt:lpstr>4_默认设计模板</vt:lpstr>
      <vt:lpstr>5_默认设计模板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车辆NVH工程技术研究中心</dc:title>
  <dc:creator>willon</dc:creator>
  <cp:lastModifiedBy>Caeri</cp:lastModifiedBy>
  <cp:revision>555</cp:revision>
  <dcterms:created xsi:type="dcterms:W3CDTF">2007-07-24T14:55:54Z</dcterms:created>
  <dcterms:modified xsi:type="dcterms:W3CDTF">2018-07-31T06:57:02Z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