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6B47708-81A3-4D4F-B4FC-CBD318FED67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Tabluaue_SAVED_Data_Visualization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3B64C09-2F92-49F5-8AE3-15ECA81B00D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12/12/2024 11:17:59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ip_duration_per_Bike_ID" id="2" name="slide2">
            <a:extLst>
              <a:ext uri="{FF2B5EF4-FFF2-40B4-BE49-F238E27FC236}">
                <a16:creationId xmlns:a16="http://schemas.microsoft.com/office/drawing/2014/main" id="{59C1E7F7-5CDA-4963-8809-2CECBE958F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6502"/>
            <a:ext cx="12192000" cy="27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ssholder_type Catagory" id="3" name="slide3">
            <a:extLst>
              <a:ext uri="{FF2B5EF4-FFF2-40B4-BE49-F238E27FC236}">
                <a16:creationId xmlns:a16="http://schemas.microsoft.com/office/drawing/2014/main" id="{31B1961C-FE00-41BE-B9F2-CFB407108A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mber _Of_trip_Per_Day" id="4" name="slide4">
            <a:extLst>
              <a:ext uri="{FF2B5EF4-FFF2-40B4-BE49-F238E27FC236}">
                <a16:creationId xmlns:a16="http://schemas.microsoft.com/office/drawing/2014/main" id="{9C0BC4A6-104A-4B7F-B863-228FC83FFA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15" y="0"/>
            <a:ext cx="96741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map " id="5" name="slide5">
            <a:extLst>
              <a:ext uri="{FF2B5EF4-FFF2-40B4-BE49-F238E27FC236}">
                <a16:creationId xmlns:a16="http://schemas.microsoft.com/office/drawing/2014/main" id="{2AC84E3C-DAFD-45B4-AA4D-5F69B5D87F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064" y="0"/>
            <a:ext cx="96798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2024-12-13T04:18:01Z</dcterms:created>
  <dcterms:modified xsi:type="dcterms:W3CDTF">2024-12-13T04:18:01Z</dcterms:modified>
</cp:coreProperties>
</file>