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12" r:id="rId13"/>
    <p:sldId id="313" r:id="rId14"/>
    <p:sldId id="301" r:id="rId15"/>
    <p:sldId id="264" r:id="rId16"/>
    <p:sldId id="302" r:id="rId17"/>
    <p:sldId id="309" r:id="rId18"/>
    <p:sldId id="310" r:id="rId19"/>
    <p:sldId id="311" r:id="rId20"/>
    <p:sldId id="265" r:id="rId21"/>
    <p:sldId id="30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84" d="100"/>
          <a:sy n="84" d="100"/>
        </p:scale>
        <p:origin x="121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45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012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29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6252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BEBF1-4A4E-EC98-EB10-ACE61957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4" y="1836863"/>
            <a:ext cx="6277021" cy="33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896FF-109E-6122-F8E9-E1030A4AD60D}"/>
              </a:ext>
            </a:extLst>
          </p:cNvPr>
          <p:cNvSpPr txBox="1"/>
          <p:nvPr/>
        </p:nvSpPr>
        <p:spPr>
          <a:xfrm>
            <a:off x="783772" y="1260850"/>
            <a:ext cx="71277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whether the following grammar is LL(1):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l-GR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</a:t>
            </a:r>
            <a:r>
              <a:rPr lang="el-GR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7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where,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“a”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722</TotalTime>
  <Words>830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123</cp:revision>
  <dcterms:created xsi:type="dcterms:W3CDTF">2018-12-10T17:20:29Z</dcterms:created>
  <dcterms:modified xsi:type="dcterms:W3CDTF">2023-11-26T07:59:57Z</dcterms:modified>
</cp:coreProperties>
</file>