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302" r:id="rId7"/>
    <p:sldId id="258" r:id="rId8"/>
    <p:sldId id="292" r:id="rId9"/>
    <p:sldId id="293" r:id="rId10"/>
    <p:sldId id="294" r:id="rId11"/>
    <p:sldId id="295" r:id="rId12"/>
    <p:sldId id="296" r:id="rId13"/>
    <p:sldId id="301" r:id="rId14"/>
    <p:sldId id="297" r:id="rId15"/>
    <p:sldId id="299" r:id="rId16"/>
    <p:sldId id="298" r:id="rId17"/>
    <p:sldId id="264" r:id="rId18"/>
    <p:sldId id="300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4" d="100"/>
          <a:sy n="84" d="100"/>
        </p:scale>
        <p:origin x="117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0826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Fall: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Parvin,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</a:t>
            </a:r>
            <a:r>
              <a:rPr lang="el-GR" b="1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dirty="0">
                <a:cs typeface="Times New Roman" panose="02020603050405020304" pitchFamily="18" charset="0"/>
              </a:rPr>
              <a:t>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</a:t>
            </a:r>
            <a:r>
              <a:rPr lang="el-GR" b="1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i="1" dirty="0">
                <a:cs typeface="Times New Roman" panose="02020603050405020304" pitchFamily="18" charset="0"/>
              </a:rPr>
              <a:t>a, b, 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bb, </a:t>
            </a:r>
            <a:r>
              <a:rPr lang="en-US" i="1" dirty="0" err="1">
                <a:cs typeface="Times New Roman" panose="02020603050405020304" pitchFamily="18" charset="0"/>
              </a:rPr>
              <a:t>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occurrences of language L.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positive closure of a language L is written as</a:t>
            </a:r>
          </a:p>
          <a:p>
            <a:pPr lvl="2" algn="just"/>
            <a:r>
              <a:rPr lang="en-US" dirty="0">
                <a:cs typeface="Times New Roman" panose="02020603050405020304" pitchFamily="18" charset="0"/>
              </a:rPr>
              <a:t>L+ = One or more occurrences of Language L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ECA7C8-5CDE-7AAE-8B38-3C2C3AF25CE2}"/>
              </a:ext>
            </a:extLst>
          </p:cNvPr>
          <p:cNvSpPr txBox="1"/>
          <p:nvPr/>
        </p:nvSpPr>
        <p:spPr>
          <a:xfrm>
            <a:off x="4523724" y="708223"/>
            <a:ext cx="457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εR=R ε=R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ε*= ε ε is null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(Φ)*= ε Φ is empty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ΦR=R Φ= 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Φ+R=R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R+R=R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RR*=R*R=R+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(R*)*=R*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Ε+RR*=R*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(P+Q)R=PR+QR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(P+Q)*=(P*Q*)*=(P*+Q*)*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R*(ε+R)=( ε+R)R*=R*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(R+ε)*=R*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Ε+R*=R*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(PQ)*P=P(QP)*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herit"/>
              </a:rPr>
              <a:t>R*R+R=R*R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FADC8-F118-0AE4-536A-8F410FCB933A}"/>
              </a:ext>
            </a:extLst>
          </p:cNvPr>
          <p:cNvSpPr txBox="1"/>
          <p:nvPr/>
        </p:nvSpPr>
        <p:spPr>
          <a:xfrm>
            <a:off x="999592" y="3244334"/>
            <a:ext cx="3271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Identities of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142851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802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6121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30123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(</a:t>
            </a:r>
            <a:r>
              <a:rPr lang="en-US" sz="2800" dirty="0" err="1"/>
              <a:t>aUb</a:t>
            </a:r>
            <a:r>
              <a:rPr lang="en-US" sz="2800" dirty="0"/>
              <a:t>)*</a:t>
            </a:r>
            <a:r>
              <a:rPr lang="en-US" sz="2800" dirty="0" err="1"/>
              <a:t>abc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2. (</a:t>
            </a:r>
            <a:r>
              <a:rPr lang="en-US" sz="2800" dirty="0" err="1"/>
              <a:t>abUbc</a:t>
            </a:r>
            <a:r>
              <a:rPr lang="en-US" sz="2800" dirty="0"/>
              <a:t>(</a:t>
            </a:r>
            <a:r>
              <a:rPr lang="en-US" sz="2800" dirty="0" err="1"/>
              <a:t>abUc</a:t>
            </a:r>
            <a:r>
              <a:rPr lang="en-US" sz="2800" dirty="0"/>
              <a:t>)*)*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FI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 to say a  regular expression is a method used in programming for pattern matching. Regular expressions provide a flexible and concise means to match strings of text.</a:t>
            </a:r>
            <a:endParaRPr lang="en-FI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Design regular expressions for the following languages over {a, b}</a:t>
            </a:r>
          </a:p>
          <a:p>
            <a:pPr marL="914400" lvl="1" indent="-457200" algn="just"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Language accepting strings of length exactly 2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Language accepting strings of length </a:t>
            </a:r>
            <a:r>
              <a:rPr lang="en-US" sz="2000" dirty="0" err="1">
                <a:cs typeface="Times New Roman" panose="02020603050405020304" pitchFamily="18" charset="0"/>
              </a:rPr>
              <a:t>atleast</a:t>
            </a:r>
            <a:r>
              <a:rPr lang="en-US" sz="2000" dirty="0">
                <a:cs typeface="Times New Roman" panose="02020603050405020304" pitchFamily="18" charset="0"/>
              </a:rPr>
              <a:t> 2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Language accepting strings of length </a:t>
            </a:r>
            <a:r>
              <a:rPr lang="en-US" sz="2000" dirty="0" err="1">
                <a:cs typeface="Times New Roman" panose="02020603050405020304" pitchFamily="18" charset="0"/>
              </a:rPr>
              <a:t>atmost</a:t>
            </a:r>
            <a:r>
              <a:rPr lang="en-US" sz="2000" dirty="0">
                <a:cs typeface="Times New Roman" panose="02020603050405020304" pitchFamily="18" charset="0"/>
              </a:rPr>
              <a:t> 2</a:t>
            </a:r>
          </a:p>
          <a:p>
            <a:pPr marL="457200" indent="-457200" algn="just">
              <a:buFontTx/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sz="2000" dirty="0"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0533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(r)+ is a regular expression denoting (</a:t>
            </a:r>
            <a:r>
              <a:rPr lang="en-US" i="1" dirty="0">
                <a:cs typeface="Times New Roman" panose="02020603050405020304" pitchFamily="18" charset="0"/>
              </a:rPr>
              <a:t>L(r))+.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316</TotalTime>
  <Words>1184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Corbel</vt:lpstr>
      <vt:lpstr>Google Sans</vt:lpstr>
      <vt:lpstr>inherit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shipu</cp:lastModifiedBy>
  <cp:revision>42</cp:revision>
  <dcterms:created xsi:type="dcterms:W3CDTF">2018-12-10T17:20:29Z</dcterms:created>
  <dcterms:modified xsi:type="dcterms:W3CDTF">2023-11-05T07:11:03Z</dcterms:modified>
</cp:coreProperties>
</file>