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96" r:id="rId23"/>
    <p:sldId id="298" r:id="rId24"/>
    <p:sldId id="297" r:id="rId25"/>
    <p:sldId id="265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84" d="100"/>
          <a:sy n="84" d="100"/>
        </p:scale>
        <p:origin x="1173" y="2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288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9444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861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7388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Parvin,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B,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Exercise</a:t>
            </a:r>
            <a:endParaRPr lang="en-FI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E2F83C-00DA-39E0-DBE3-65A1B91F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20043"/>
            <a:ext cx="46571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 →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B →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 →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→ EF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 → g | ∈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 → f | ∈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zoic">
            <a:extLst>
              <a:ext uri="{FF2B5EF4-FFF2-40B4-BE49-F238E27FC236}">
                <a16:creationId xmlns:a16="http://schemas.microsoft.com/office/drawing/2014/main" id="{8CA1736D-EB25-2B7A-20D6-FF4990A7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-334963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Exercise</a:t>
            </a:r>
            <a:endParaRPr lang="en-FI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E2F83C-00DA-39E0-DBE3-65A1B91F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874041"/>
            <a:ext cx="46571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 →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→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Ad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 → 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 → g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zoic">
            <a:extLst>
              <a:ext uri="{FF2B5EF4-FFF2-40B4-BE49-F238E27FC236}">
                <a16:creationId xmlns:a16="http://schemas.microsoft.com/office/drawing/2014/main" id="{8CA1736D-EB25-2B7A-20D6-FF4990A7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-334963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9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Exercise</a:t>
            </a:r>
            <a:endParaRPr lang="en-FI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E2F83C-00DA-39E0-DBE3-65A1B91F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3151040"/>
            <a:ext cx="46571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→ E + T | 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→ T x F | 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zoic">
            <a:extLst>
              <a:ext uri="{FF2B5EF4-FFF2-40B4-BE49-F238E27FC236}">
                <a16:creationId xmlns:a16="http://schemas.microsoft.com/office/drawing/2014/main" id="{8CA1736D-EB25-2B7A-20D6-FF4990A7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-334963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1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410</TotalTime>
  <Words>1619</Words>
  <Application>Microsoft Office PowerPoint</Application>
  <PresentationFormat>On-screen Show (4:3)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First and Follow Set</vt:lpstr>
      <vt:lpstr>First and Follow Set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129</cp:revision>
  <dcterms:created xsi:type="dcterms:W3CDTF">2018-12-10T17:20:29Z</dcterms:created>
  <dcterms:modified xsi:type="dcterms:W3CDTF">2023-11-15T03:52:30Z</dcterms:modified>
</cp:coreProperties>
</file>