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b50d40e43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b50d40e43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b50d40e43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b50d40e43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b50d40e43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b50d40e43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b50d40e43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b50d40e43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b50d40e43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b50d40e43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b50d40e43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b50d40e43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b50d40e43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b50d40e43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37350" y="1060975"/>
            <a:ext cx="6752700" cy="22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Cities: Skylines and Sustainable Urban Development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</a:t>
            </a:r>
            <a:r>
              <a:rPr b="1" lang="en"/>
              <a:t>Educational Opportunities</a:t>
            </a:r>
            <a:r>
              <a:rPr lang="en"/>
              <a:t> and </a:t>
            </a:r>
            <a:r>
              <a:rPr b="1" lang="en"/>
              <a:t>Challenges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Importance of innovative educational tools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Overview of the research paper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Aims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Motivation behind the study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Aims and hypotheses</a:t>
            </a:r>
            <a:endParaRPr sz="19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416" y="2149225"/>
            <a:ext cx="3919859" cy="22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3050" y="214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and Methodology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589375"/>
            <a:ext cx="7505700" cy="28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Analysis</a:t>
            </a:r>
            <a:r>
              <a:rPr lang="en" sz="1900"/>
              <a:t> of C:S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Five key dimensions: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land management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Environment	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Mobility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Social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economy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Proposed educational applications</a:t>
            </a:r>
            <a:endParaRPr sz="19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950" y="1113850"/>
            <a:ext cx="3308324" cy="1846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950" y="2960042"/>
            <a:ext cx="3308324" cy="198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243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Educational Implications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960125"/>
            <a:ext cx="698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Positive findings and potential applications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Identification of C:S limitations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Strategies for educators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0" y="2571750"/>
            <a:ext cx="3864375" cy="23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900" y="2571750"/>
            <a:ext cx="3864375" cy="23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Critiques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Lack of in-game feedback for </a:t>
            </a:r>
            <a:r>
              <a:rPr lang="en" sz="1900"/>
              <a:t>sustainability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Absence of democratic decision-making processes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Ideas for potential applications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Future research directions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"Cities: Skylines 2" announcement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54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229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06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685"/>
              <a:t>K</a:t>
            </a:r>
            <a:r>
              <a:rPr lang="en" sz="7685"/>
              <a:t>ey findings</a:t>
            </a:r>
            <a:endParaRPr sz="7685"/>
          </a:p>
          <a:p>
            <a:pPr indent="-3506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685"/>
              <a:t>Summary of  the primary discoveries</a:t>
            </a:r>
            <a:endParaRPr sz="768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85"/>
          </a:p>
          <a:p>
            <a:pPr indent="-3506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685"/>
              <a:t>Emphasis on educational potential</a:t>
            </a:r>
            <a:endParaRPr sz="7685"/>
          </a:p>
          <a:p>
            <a:pPr indent="-3506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685"/>
              <a:t>Reinforces the importance of "Cities: Skylines" in education</a:t>
            </a:r>
            <a:endParaRPr sz="768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85"/>
          </a:p>
          <a:p>
            <a:pPr indent="-3506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685"/>
              <a:t>Call for ongoing research</a:t>
            </a:r>
            <a:endParaRPr sz="7685"/>
          </a:p>
          <a:p>
            <a:pPr indent="-3506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685"/>
              <a:t>Encourages further exploration in this field.</a:t>
            </a:r>
            <a:endParaRPr sz="76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