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85" r:id="rId4"/>
    <p:sldId id="282" r:id="rId5"/>
    <p:sldId id="283" r:id="rId6"/>
    <p:sldId id="284" r:id="rId7"/>
    <p:sldId id="286" r:id="rId8"/>
  </p:sldIdLst>
  <p:sldSz cx="9144000" cy="5143500" type="screen16x9"/>
  <p:notesSz cx="6858000" cy="9144000"/>
  <p:embeddedFontLst>
    <p:embeddedFont>
      <p:font typeface="Teko" panose="020B0604020202020204" charset="0"/>
      <p:regular r:id="rId10"/>
      <p:bold r:id="rId11"/>
    </p:embeddedFont>
    <p:embeddedFont>
      <p:font typeface="Electroliz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32FF2-71E4-4764-9F8A-C5DBABA48688}" v="213" dt="2023-08-19T02:24:30.647"/>
  </p1510:revLst>
</p1510:revInfo>
</file>

<file path=ppt/tableStyles.xml><?xml version="1.0" encoding="utf-8"?>
<a:tblStyleLst xmlns:a="http://schemas.openxmlformats.org/drawingml/2006/main" def="{21CABB3C-DF84-4DD1-A2CD-0C34FA13FAAF}">
  <a:tblStyle styleId="{21CABB3C-DF84-4DD1-A2CD-0C34FA13F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37" name="Google Shape;37;p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6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10"/>
          <p:cNvGrpSpPr/>
          <p:nvPr/>
        </p:nvGrpSpPr>
        <p:grpSpPr>
          <a:xfrm rot="10800000" flipH="1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78" name="Google Shape;78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10"/>
          <p:cNvGrpSpPr/>
          <p:nvPr/>
        </p:nvGrpSpPr>
        <p:grpSpPr>
          <a:xfrm flipH="1">
            <a:off x="-1704672" y="188987"/>
            <a:ext cx="4563990" cy="1409125"/>
            <a:chOff x="5092229" y="-180802"/>
            <a:chExt cx="5253816" cy="1622108"/>
          </a:xfrm>
        </p:grpSpPr>
        <p:sp>
          <p:nvSpPr>
            <p:cNvPr id="89" name="Google Shape;89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38520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2"/>
          </p:nvPr>
        </p:nvSpPr>
        <p:spPr>
          <a:xfrm>
            <a:off x="4572000" y="1207625"/>
            <a:ext cx="38520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  <p:sldLayoutId id="2147483664" r:id="rId6"/>
    <p:sldLayoutId id="2147483674" r:id="rId7"/>
    <p:sldLayoutId id="2147483675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857750" y="1446917"/>
            <a:ext cx="4255089" cy="1984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sz="4000" dirty="0"/>
              <a:t>Discovering Today's Computers:</a:t>
            </a:r>
            <a:r>
              <a:rPr lang="en" sz="4000" dirty="0">
                <a:solidFill>
                  <a:srgbClr val="302F2F"/>
                </a:solidFill>
              </a:rPr>
              <a:t> </a:t>
            </a:r>
            <a:r>
              <a:rPr lang="en" sz="4000" dirty="0"/>
              <a:t>Advances &amp; Innovations</a:t>
            </a:r>
            <a:endParaRPr lang="en-US"/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4906046" y="3423910"/>
            <a:ext cx="3498457" cy="417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Md. Tanzim Hossain</a:t>
            </a:r>
          </a:p>
          <a:p>
            <a:pPr marL="0" indent="0"/>
            <a:r>
              <a:rPr lang="en" dirty="0"/>
              <a:t>ID: 011201341</a:t>
            </a: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302488" y="402832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470206" y="-3668"/>
            <a:ext cx="4251240" cy="1079672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54C3A1-A41B-958E-0A5A-094F1257592D}"/>
              </a:ext>
            </a:extLst>
          </p:cNvPr>
          <p:cNvSpPr txBox="1"/>
          <p:nvPr/>
        </p:nvSpPr>
        <p:spPr>
          <a:xfrm>
            <a:off x="30184" y="0"/>
            <a:ext cx="271663" cy="1811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2468E-2F12-7593-69D0-2EDDC62A22A0}"/>
              </a:ext>
            </a:extLst>
          </p:cNvPr>
          <p:cNvSpPr txBox="1"/>
          <p:nvPr/>
        </p:nvSpPr>
        <p:spPr>
          <a:xfrm>
            <a:off x="3863661" y="241478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E36FF-6986-698B-7329-5AFE327AAFEE}"/>
              </a:ext>
            </a:extLst>
          </p:cNvPr>
          <p:cNvSpPr txBox="1"/>
          <p:nvPr/>
        </p:nvSpPr>
        <p:spPr>
          <a:xfrm>
            <a:off x="3088917" y="120739"/>
            <a:ext cx="1579674" cy="704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FA138-56C5-814B-5E06-B746EBDFF32D}"/>
              </a:ext>
            </a:extLst>
          </p:cNvPr>
          <p:cNvSpPr txBox="1"/>
          <p:nvPr/>
        </p:nvSpPr>
        <p:spPr>
          <a:xfrm>
            <a:off x="4980501" y="855237"/>
            <a:ext cx="1962015" cy="1177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/>
      <p:bldP spid="37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991-19BA-813D-8E57-A52BDE346D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9863" y="217488"/>
            <a:ext cx="7704137" cy="573087"/>
          </a:xfrm>
        </p:spPr>
        <p:txBody>
          <a:bodyPr/>
          <a:lstStyle/>
          <a:p>
            <a:pPr algn="ctr"/>
            <a:r>
              <a:rPr lang="en-US" dirty="0"/>
              <a:t>Computer Generation</a:t>
            </a:r>
          </a:p>
        </p:txBody>
      </p:sp>
      <p:pic>
        <p:nvPicPr>
          <p:cNvPr id="4" name="Picture 3" descr="A person standing in front of a large machine&#10;&#10;Description automatically generated">
            <a:extLst>
              <a:ext uri="{FF2B5EF4-FFF2-40B4-BE49-F238E27FC236}">
                <a16:creationId xmlns:a16="http://schemas.microsoft.com/office/drawing/2014/main" id="{46397937-B95E-AAB1-5835-EB5A2C94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0" y="986489"/>
            <a:ext cx="2208103" cy="1578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12" y="994520"/>
            <a:ext cx="2591650" cy="1567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74" y="980447"/>
            <a:ext cx="2120205" cy="1543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3" y="2968969"/>
            <a:ext cx="2649156" cy="1766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48" y="2968969"/>
            <a:ext cx="2323006" cy="1556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74" y="2968969"/>
            <a:ext cx="2250103" cy="1556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0943" y="257359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1600" b="1" baseline="30000" dirty="0" smtClean="0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 Gen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8075" y="467670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en-US" sz="1600" b="1" baseline="30000" dirty="0" smtClean="0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 Gen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0678" y="249083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US" sz="1600" b="1" baseline="30000" dirty="0" smtClean="0">
                <a:solidFill>
                  <a:schemeClr val="tx2">
                    <a:lumMod val="50000"/>
                  </a:schemeClr>
                </a:solidFill>
              </a:rPr>
              <a:t>rd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 Gen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4414" y="2524293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1600" b="1" baseline="30000" dirty="0" smtClean="0">
                <a:solidFill>
                  <a:schemeClr val="tx2">
                    <a:lumMod val="50000"/>
                  </a:schemeClr>
                </a:solidFill>
              </a:rPr>
              <a:t>nd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 Gen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0102" y="456579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b="1" baseline="30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4" idx="3"/>
            <a:endCxn id="6" idx="1"/>
          </p:cNvCxnSpPr>
          <p:nvPr/>
        </p:nvCxnSpPr>
        <p:spPr>
          <a:xfrm>
            <a:off x="2423993" y="1775886"/>
            <a:ext cx="865619" cy="2608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1"/>
          </p:cNvCxnSpPr>
          <p:nvPr/>
        </p:nvCxnSpPr>
        <p:spPr>
          <a:xfrm>
            <a:off x="2558845" y="3747197"/>
            <a:ext cx="1636903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66008" y="1668384"/>
            <a:ext cx="865619" cy="2608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46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Raspberry Pi: Tiny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58" y="1560285"/>
            <a:ext cx="3055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Meet Raspberry </a:t>
            </a:r>
            <a:r>
              <a:rPr lang="en-US" b="1" dirty="0" smtClean="0"/>
              <a:t>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Pocket-Sized </a:t>
            </a:r>
            <a:r>
              <a:rPr lang="en-US" dirty="0" smtClean="0"/>
              <a:t>Powerhouse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and </a:t>
            </a:r>
            <a:r>
              <a:rPr lang="en-US" dirty="0" smtClean="0"/>
              <a:t>Fun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 </a:t>
            </a:r>
            <a:r>
              <a:rPr lang="en-US" dirty="0" smtClean="0"/>
              <a:t>Playground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Affordable </a:t>
            </a:r>
            <a:r>
              <a:rPr lang="en-US" dirty="0" smtClean="0"/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Endless Creativity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17" y="1107700"/>
            <a:ext cx="3782793" cy="2226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9657" y="3314244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30" y="1107700"/>
            <a:ext cx="5471884" cy="33917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1" y="1204551"/>
            <a:ext cx="7286087" cy="32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65" y="195873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Supercomputers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19" y="865444"/>
            <a:ext cx="4689988" cy="3323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9820" y="4189074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SuperComputer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74" y="865444"/>
            <a:ext cx="5191433" cy="3721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865" y="1736058"/>
            <a:ext cx="3311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Extreme </a:t>
            </a:r>
            <a:r>
              <a:rPr lang="en-US" dirty="0" smtClean="0"/>
              <a:t>Speed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Complex </a:t>
            </a:r>
            <a:r>
              <a:rPr lang="en-US" dirty="0" smtClean="0"/>
              <a:t>Simulations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Scientific Marvels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Endless </a:t>
            </a:r>
            <a:r>
              <a:rPr lang="en-US" dirty="0" smtClean="0"/>
              <a:t>Possibilities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Engineering Wonders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Healthcare Insights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95" y="656540"/>
            <a:ext cx="7538911" cy="41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93" y="269178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Quantum </a:t>
            </a:r>
            <a:r>
              <a:rPr lang="en-US" dirty="0" smtClean="0"/>
              <a:t>Computers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13" y="952842"/>
            <a:ext cx="4486353" cy="3250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2119" y="4203290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Quantum Computer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735" y="1578077"/>
            <a:ext cx="3232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Enter Quantum </a:t>
            </a:r>
            <a:r>
              <a:rPr lang="en-US" dirty="0" smtClean="0"/>
              <a:t>Realm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Quantum Bits (Qubits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Parallel </a:t>
            </a:r>
            <a:r>
              <a:rPr lang="en-US" dirty="0" smtClean="0"/>
              <a:t>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Unleashing </a:t>
            </a:r>
            <a:r>
              <a:rPr lang="en-US" dirty="0" smtClean="0"/>
              <a:t>Potential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Speed </a:t>
            </a:r>
            <a:r>
              <a:rPr lang="en-US" dirty="0" smtClean="0"/>
              <a:t>Demons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Challenges Ahead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13" y="952842"/>
            <a:ext cx="4486353" cy="355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34" y="952842"/>
            <a:ext cx="5534616" cy="37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0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 Computer  Vs Quantum Computers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47" y="1241724"/>
            <a:ext cx="5673827" cy="24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4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8057" y="317285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Changing the World: Impact and Future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7943" y="1008743"/>
            <a:ext cx="81134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Digital Revolution: Computers are changing the way we live, work, and communicate.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Smart Healthcare: Computers are making healthcare better.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Creativity Boost: Computers are making it easier and faster to be creative.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Quantum Possibilities:  Quantum computers unlock medicine, energy breakthroughs.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AI Revolution: Artificial Intelligence is evolving, driving automation and insights across </a:t>
            </a:r>
            <a:r>
              <a:rPr lang="en-US" dirty="0" smtClean="0"/>
              <a:t>industries.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Metaverse Dreams</a:t>
            </a:r>
            <a:r>
              <a:rPr lang="en-US" dirty="0"/>
              <a:t>: The Metaverse lets us jump into a pretend world where anything's </a:t>
            </a:r>
            <a:r>
              <a:rPr lang="en-US" dirty="0" smtClean="0"/>
              <a:t>possible.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/>
              <a:t>Connection: Computers are connecting people all over the world.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Next Steps: We can use computers to make the world a better place.</a:t>
            </a:r>
          </a:p>
        </p:txBody>
      </p:sp>
    </p:spTree>
    <p:extLst>
      <p:ext uri="{BB962C8B-B14F-4D97-AF65-F5344CB8AC3E}">
        <p14:creationId xmlns:p14="http://schemas.microsoft.com/office/powerpoint/2010/main" val="38099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198</Words>
  <Application>Microsoft Office PowerPoint</Application>
  <PresentationFormat>On-screen Show (16:9)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Teko</vt:lpstr>
      <vt:lpstr>Electrolize</vt:lpstr>
      <vt:lpstr>Wingdings</vt:lpstr>
      <vt:lpstr>Indian Technology Company Profile by Slidesgo</vt:lpstr>
      <vt:lpstr>Discovering Today's Computers: Advances &amp; Innovations</vt:lpstr>
      <vt:lpstr>Computer Generation</vt:lpstr>
      <vt:lpstr>Raspberry Pi: Tiny Computer</vt:lpstr>
      <vt:lpstr>Supercomputers</vt:lpstr>
      <vt:lpstr>Quantum Computers</vt:lpstr>
      <vt:lpstr>Super Computer  Vs Quantum Computers </vt:lpstr>
      <vt:lpstr>Changing the World: Impact and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TECHNOLOGY COMPANY PROFILE</dc:title>
  <dc:creator>Md Tanzim Hossain</dc:creator>
  <cp:lastModifiedBy>Md Tanzim Hossain</cp:lastModifiedBy>
  <cp:revision>115</cp:revision>
  <dcterms:modified xsi:type="dcterms:W3CDTF">2023-08-19T05:54:17Z</dcterms:modified>
</cp:coreProperties>
</file>