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3.jpg" ContentType="image/jpeg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media/image18.jpg" ContentType="image/jpeg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58" r:id="rId3"/>
    <p:sldId id="287" r:id="rId4"/>
    <p:sldId id="288" r:id="rId5"/>
    <p:sldId id="289" r:id="rId6"/>
    <p:sldId id="260" r:id="rId7"/>
    <p:sldId id="291" r:id="rId8"/>
    <p:sldId id="293" r:id="rId9"/>
    <p:sldId id="295" r:id="rId10"/>
    <p:sldId id="294" r:id="rId11"/>
    <p:sldId id="297" r:id="rId12"/>
    <p:sldId id="298" r:id="rId13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5"/>
      <p:bold r:id="rId16"/>
      <p:italic r:id="rId17"/>
      <p:boldItalic r:id="rId18"/>
    </p:embeddedFont>
    <p:embeddedFont>
      <p:font typeface="Barlow Semi Condensed Light" panose="00000406000000000000" pitchFamily="2" charset="0"/>
      <p:regular r:id="rId19"/>
      <p:bold r:id="rId20"/>
      <p:italic r:id="rId21"/>
      <p:boldItalic r:id="rId22"/>
    </p:embeddedFont>
    <p:embeddedFont>
      <p:font typeface="Barlow Semi Condensed Medium" panose="00000606000000000000" pitchFamily="2" charset="0"/>
      <p:regular r:id="rId23"/>
      <p:bold r:id="rId24"/>
      <p:italic r:id="rId25"/>
      <p:boldItalic r:id="rId26"/>
    </p:embeddedFont>
    <p:embeddedFont>
      <p:font typeface="Fjalla One" panose="02000506040000020004" pitchFamily="2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581B"/>
    <a:srgbClr val="D88028"/>
    <a:srgbClr val="D4C02C"/>
    <a:srgbClr val="F0D510"/>
    <a:srgbClr val="D98027"/>
    <a:srgbClr val="FF3300"/>
    <a:srgbClr val="FFFFFF"/>
    <a:srgbClr val="D5D7DC"/>
    <a:srgbClr val="DBDEE3"/>
    <a:srgbClr val="EE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4A2C2B-8343-463B-9302-67AA9B755081}">
  <a:tblStyle styleId="{D24A2C2B-8343-463B-9302-67AA9B7550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7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9C3FEA-DD6A-4F31-94F8-39B659E6A31C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CC48DDF-AC1F-49BF-BDAA-739AD19E2B3E}" type="pres">
      <dgm:prSet presAssocID="{859C3FEA-DD6A-4F31-94F8-39B659E6A31C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859522CA-1E59-44D2-9B9B-331D9D221F83}" type="presOf" srcId="{859C3FEA-DD6A-4F31-94F8-39B659E6A31C}" destId="{2CC48DDF-AC1F-49BF-BDAA-739AD19E2B3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9C3FEA-DD6A-4F31-94F8-39B659E6A31C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C48DDF-AC1F-49BF-BDAA-739AD19E2B3E}" type="pres">
      <dgm:prSet presAssocID="{859C3FEA-DD6A-4F31-94F8-39B659E6A31C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859522CA-1E59-44D2-9B9B-331D9D221F83}" type="presOf" srcId="{859C3FEA-DD6A-4F31-94F8-39B659E6A31C}" destId="{2CC48DDF-AC1F-49BF-BDAA-739AD19E2B3E}" srcOrd="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8A77CF-3AC3-4495-A3D7-B91EE916BC2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AB9DC0-92E1-446E-AC69-8CAD2EC43FF2}">
      <dgm:prSet/>
      <dgm:spPr/>
      <dgm:t>
        <a:bodyPr/>
        <a:lstStyle/>
        <a:p>
          <a:r>
            <a:rPr lang="en-US" b="0" i="0" dirty="0"/>
            <a:t>Asynchronous</a:t>
          </a:r>
          <a:endParaRPr lang="en-US" dirty="0"/>
        </a:p>
      </dgm:t>
    </dgm:pt>
    <dgm:pt modelId="{DEDF252F-68F5-4A7F-A243-42ABA966F515}" type="parTrans" cxnId="{BEAE5285-2227-438E-89FC-F78BD189A144}">
      <dgm:prSet/>
      <dgm:spPr/>
      <dgm:t>
        <a:bodyPr/>
        <a:lstStyle/>
        <a:p>
          <a:endParaRPr lang="en-US"/>
        </a:p>
      </dgm:t>
    </dgm:pt>
    <dgm:pt modelId="{126718C5-0B1F-49AC-8690-9B44D4661E9C}" type="sibTrans" cxnId="{BEAE5285-2227-438E-89FC-F78BD189A144}">
      <dgm:prSet/>
      <dgm:spPr/>
      <dgm:t>
        <a:bodyPr/>
        <a:lstStyle/>
        <a:p>
          <a:endParaRPr lang="en-US"/>
        </a:p>
      </dgm:t>
    </dgm:pt>
    <dgm:pt modelId="{EF0972D1-9F77-420A-A3FE-15D130771B68}">
      <dgm:prSet/>
      <dgm:spPr/>
      <dgm:t>
        <a:bodyPr/>
        <a:lstStyle/>
        <a:p>
          <a:r>
            <a:rPr lang="en-US" b="0" i="0" dirty="0"/>
            <a:t>Non-blocking I/O</a:t>
          </a:r>
          <a:endParaRPr lang="en-US" dirty="0"/>
        </a:p>
      </dgm:t>
    </dgm:pt>
    <dgm:pt modelId="{DFAB85BB-9BE2-40C6-87ED-376DA00FA351}" type="parTrans" cxnId="{869FC684-375C-4086-A4FB-2E3DD81F368C}">
      <dgm:prSet/>
      <dgm:spPr/>
      <dgm:t>
        <a:bodyPr/>
        <a:lstStyle/>
        <a:p>
          <a:endParaRPr lang="en-US"/>
        </a:p>
      </dgm:t>
    </dgm:pt>
    <dgm:pt modelId="{3FE6C0E1-208F-44AC-9DDF-5146F5E9D94A}" type="sibTrans" cxnId="{869FC684-375C-4086-A4FB-2E3DD81F368C}">
      <dgm:prSet/>
      <dgm:spPr/>
      <dgm:t>
        <a:bodyPr/>
        <a:lstStyle/>
        <a:p>
          <a:endParaRPr lang="en-US"/>
        </a:p>
      </dgm:t>
    </dgm:pt>
    <dgm:pt modelId="{6A508E30-27F9-4E7C-AE26-1129348906EC}" type="pres">
      <dgm:prSet presAssocID="{618A77CF-3AC3-4495-A3D7-B91EE916BC21}" presName="Name0" presStyleCnt="0">
        <dgm:presLayoutVars>
          <dgm:dir/>
          <dgm:animLvl val="lvl"/>
          <dgm:resizeHandles val="exact"/>
        </dgm:presLayoutVars>
      </dgm:prSet>
      <dgm:spPr/>
    </dgm:pt>
    <dgm:pt modelId="{1F75A329-83F7-4ED7-AC34-A052080EFDF5}" type="pres">
      <dgm:prSet presAssocID="{3BAB9DC0-92E1-446E-AC69-8CAD2EC43FF2}" presName="linNode" presStyleCnt="0"/>
      <dgm:spPr/>
    </dgm:pt>
    <dgm:pt modelId="{B11A7C74-76D7-44C1-8121-DAB22FAB8235}" type="pres">
      <dgm:prSet presAssocID="{3BAB9DC0-92E1-446E-AC69-8CAD2EC43FF2}" presName="parentText" presStyleLbl="node1" presStyleIdx="0" presStyleCnt="2" custScaleX="139701">
        <dgm:presLayoutVars>
          <dgm:chMax val="1"/>
          <dgm:bulletEnabled val="1"/>
        </dgm:presLayoutVars>
      </dgm:prSet>
      <dgm:spPr/>
    </dgm:pt>
    <dgm:pt modelId="{039164E1-4628-4911-825D-A644BBCF9A90}" type="pres">
      <dgm:prSet presAssocID="{126718C5-0B1F-49AC-8690-9B44D4661E9C}" presName="sp" presStyleCnt="0"/>
      <dgm:spPr/>
    </dgm:pt>
    <dgm:pt modelId="{599C5A97-2E33-4831-82F2-EA20220F54A6}" type="pres">
      <dgm:prSet presAssocID="{EF0972D1-9F77-420A-A3FE-15D130771B68}" presName="linNode" presStyleCnt="0"/>
      <dgm:spPr/>
    </dgm:pt>
    <dgm:pt modelId="{37D390A8-5F16-4BAF-99DF-325C292A6500}" type="pres">
      <dgm:prSet presAssocID="{EF0972D1-9F77-420A-A3FE-15D130771B68}" presName="parentText" presStyleLbl="node1" presStyleIdx="1" presStyleCnt="2" custScaleX="140842">
        <dgm:presLayoutVars>
          <dgm:chMax val="1"/>
          <dgm:bulletEnabled val="1"/>
        </dgm:presLayoutVars>
      </dgm:prSet>
      <dgm:spPr/>
    </dgm:pt>
  </dgm:ptLst>
  <dgm:cxnLst>
    <dgm:cxn modelId="{71947E11-97BB-4329-AE0E-420D29FBB697}" type="presOf" srcId="{EF0972D1-9F77-420A-A3FE-15D130771B68}" destId="{37D390A8-5F16-4BAF-99DF-325C292A6500}" srcOrd="0" destOrd="0" presId="urn:microsoft.com/office/officeart/2005/8/layout/vList5"/>
    <dgm:cxn modelId="{869FC684-375C-4086-A4FB-2E3DD81F368C}" srcId="{618A77CF-3AC3-4495-A3D7-B91EE916BC21}" destId="{EF0972D1-9F77-420A-A3FE-15D130771B68}" srcOrd="1" destOrd="0" parTransId="{DFAB85BB-9BE2-40C6-87ED-376DA00FA351}" sibTransId="{3FE6C0E1-208F-44AC-9DDF-5146F5E9D94A}"/>
    <dgm:cxn modelId="{BEAE5285-2227-438E-89FC-F78BD189A144}" srcId="{618A77CF-3AC3-4495-A3D7-B91EE916BC21}" destId="{3BAB9DC0-92E1-446E-AC69-8CAD2EC43FF2}" srcOrd="0" destOrd="0" parTransId="{DEDF252F-68F5-4A7F-A243-42ABA966F515}" sibTransId="{126718C5-0B1F-49AC-8690-9B44D4661E9C}"/>
    <dgm:cxn modelId="{C2BAE78D-2B59-4227-89EB-06577F8B2504}" type="presOf" srcId="{618A77CF-3AC3-4495-A3D7-B91EE916BC21}" destId="{6A508E30-27F9-4E7C-AE26-1129348906EC}" srcOrd="0" destOrd="0" presId="urn:microsoft.com/office/officeart/2005/8/layout/vList5"/>
    <dgm:cxn modelId="{0984CDA7-B061-4E12-9259-6ADB9EF8C5B5}" type="presOf" srcId="{3BAB9DC0-92E1-446E-AC69-8CAD2EC43FF2}" destId="{B11A7C74-76D7-44C1-8121-DAB22FAB8235}" srcOrd="0" destOrd="0" presId="urn:microsoft.com/office/officeart/2005/8/layout/vList5"/>
    <dgm:cxn modelId="{2F4477B3-EC27-4043-98D1-A7428CF6C999}" type="presParOf" srcId="{6A508E30-27F9-4E7C-AE26-1129348906EC}" destId="{1F75A329-83F7-4ED7-AC34-A052080EFDF5}" srcOrd="0" destOrd="0" presId="urn:microsoft.com/office/officeart/2005/8/layout/vList5"/>
    <dgm:cxn modelId="{1351C7EC-9700-46DF-BEBC-0BE1EB87A205}" type="presParOf" srcId="{1F75A329-83F7-4ED7-AC34-A052080EFDF5}" destId="{B11A7C74-76D7-44C1-8121-DAB22FAB8235}" srcOrd="0" destOrd="0" presId="urn:microsoft.com/office/officeart/2005/8/layout/vList5"/>
    <dgm:cxn modelId="{7273A016-2E62-408D-B10F-6347E29C5D3E}" type="presParOf" srcId="{6A508E30-27F9-4E7C-AE26-1129348906EC}" destId="{039164E1-4628-4911-825D-A644BBCF9A90}" srcOrd="1" destOrd="0" presId="urn:microsoft.com/office/officeart/2005/8/layout/vList5"/>
    <dgm:cxn modelId="{EED67CFA-2597-499C-A16D-EBE565375DBA}" type="presParOf" srcId="{6A508E30-27F9-4E7C-AE26-1129348906EC}" destId="{599C5A97-2E33-4831-82F2-EA20220F54A6}" srcOrd="2" destOrd="0" presId="urn:microsoft.com/office/officeart/2005/8/layout/vList5"/>
    <dgm:cxn modelId="{344754E4-3CCE-42E4-878F-B6F6B7828824}" type="presParOf" srcId="{599C5A97-2E33-4831-82F2-EA20220F54A6}" destId="{37D390A8-5F16-4BAF-99DF-325C292A650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8A77CF-3AC3-4495-A3D7-B91EE916BC2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0972D1-9F77-420A-A3FE-15D130771B68}">
      <dgm:prSet/>
      <dgm:spPr/>
      <dgm:t>
        <a:bodyPr/>
        <a:lstStyle/>
        <a:p>
          <a:r>
            <a:rPr lang="en-US" b="0" i="0" dirty="0"/>
            <a:t>Non-blocking I/O</a:t>
          </a:r>
          <a:endParaRPr lang="en-US" dirty="0"/>
        </a:p>
      </dgm:t>
    </dgm:pt>
    <dgm:pt modelId="{DFAB85BB-9BE2-40C6-87ED-376DA00FA351}" type="parTrans" cxnId="{869FC684-375C-4086-A4FB-2E3DD81F368C}">
      <dgm:prSet/>
      <dgm:spPr/>
      <dgm:t>
        <a:bodyPr/>
        <a:lstStyle/>
        <a:p>
          <a:endParaRPr lang="en-US"/>
        </a:p>
      </dgm:t>
    </dgm:pt>
    <dgm:pt modelId="{3FE6C0E1-208F-44AC-9DDF-5146F5E9D94A}" type="sibTrans" cxnId="{869FC684-375C-4086-A4FB-2E3DD81F368C}">
      <dgm:prSet/>
      <dgm:spPr/>
      <dgm:t>
        <a:bodyPr/>
        <a:lstStyle/>
        <a:p>
          <a:endParaRPr lang="en-US"/>
        </a:p>
      </dgm:t>
    </dgm:pt>
    <dgm:pt modelId="{6A508E30-27F9-4E7C-AE26-1129348906EC}" type="pres">
      <dgm:prSet presAssocID="{618A77CF-3AC3-4495-A3D7-B91EE916BC21}" presName="Name0" presStyleCnt="0">
        <dgm:presLayoutVars>
          <dgm:dir/>
          <dgm:animLvl val="lvl"/>
          <dgm:resizeHandles val="exact"/>
        </dgm:presLayoutVars>
      </dgm:prSet>
      <dgm:spPr/>
    </dgm:pt>
    <dgm:pt modelId="{599C5A97-2E33-4831-82F2-EA20220F54A6}" type="pres">
      <dgm:prSet presAssocID="{EF0972D1-9F77-420A-A3FE-15D130771B68}" presName="linNode" presStyleCnt="0"/>
      <dgm:spPr/>
    </dgm:pt>
    <dgm:pt modelId="{37D390A8-5F16-4BAF-99DF-325C292A6500}" type="pres">
      <dgm:prSet presAssocID="{EF0972D1-9F77-420A-A3FE-15D130771B68}" presName="parentText" presStyleLbl="node1" presStyleIdx="0" presStyleCnt="1" custScaleX="140842" custLinFactNeighborX="17663" custLinFactNeighborY="22243">
        <dgm:presLayoutVars>
          <dgm:chMax val="1"/>
          <dgm:bulletEnabled val="1"/>
        </dgm:presLayoutVars>
      </dgm:prSet>
      <dgm:spPr/>
    </dgm:pt>
  </dgm:ptLst>
  <dgm:cxnLst>
    <dgm:cxn modelId="{71947E11-97BB-4329-AE0E-420D29FBB697}" type="presOf" srcId="{EF0972D1-9F77-420A-A3FE-15D130771B68}" destId="{37D390A8-5F16-4BAF-99DF-325C292A6500}" srcOrd="0" destOrd="0" presId="urn:microsoft.com/office/officeart/2005/8/layout/vList5"/>
    <dgm:cxn modelId="{869FC684-375C-4086-A4FB-2E3DD81F368C}" srcId="{618A77CF-3AC3-4495-A3D7-B91EE916BC21}" destId="{EF0972D1-9F77-420A-A3FE-15D130771B68}" srcOrd="0" destOrd="0" parTransId="{DFAB85BB-9BE2-40C6-87ED-376DA00FA351}" sibTransId="{3FE6C0E1-208F-44AC-9DDF-5146F5E9D94A}"/>
    <dgm:cxn modelId="{C2BAE78D-2B59-4227-89EB-06577F8B2504}" type="presOf" srcId="{618A77CF-3AC3-4495-A3D7-B91EE916BC21}" destId="{6A508E30-27F9-4E7C-AE26-1129348906EC}" srcOrd="0" destOrd="0" presId="urn:microsoft.com/office/officeart/2005/8/layout/vList5"/>
    <dgm:cxn modelId="{EED67CFA-2597-499C-A16D-EBE565375DBA}" type="presParOf" srcId="{6A508E30-27F9-4E7C-AE26-1129348906EC}" destId="{599C5A97-2E33-4831-82F2-EA20220F54A6}" srcOrd="0" destOrd="0" presId="urn:microsoft.com/office/officeart/2005/8/layout/vList5"/>
    <dgm:cxn modelId="{344754E4-3CCE-42E4-878F-B6F6B7828824}" type="presParOf" srcId="{599C5A97-2E33-4831-82F2-EA20220F54A6}" destId="{37D390A8-5F16-4BAF-99DF-325C292A650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8A77CF-3AC3-4495-A3D7-B91EE916BC2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AB9DC0-92E1-446E-AC69-8CAD2EC43FF2}">
      <dgm:prSet/>
      <dgm:spPr/>
      <dgm:t>
        <a:bodyPr/>
        <a:lstStyle/>
        <a:p>
          <a:r>
            <a:rPr lang="en-US" b="0" i="0" dirty="0"/>
            <a:t>Asynchronous</a:t>
          </a:r>
          <a:endParaRPr lang="en-US" dirty="0"/>
        </a:p>
      </dgm:t>
    </dgm:pt>
    <dgm:pt modelId="{DEDF252F-68F5-4A7F-A243-42ABA966F515}" type="parTrans" cxnId="{BEAE5285-2227-438E-89FC-F78BD189A144}">
      <dgm:prSet/>
      <dgm:spPr/>
      <dgm:t>
        <a:bodyPr/>
        <a:lstStyle/>
        <a:p>
          <a:endParaRPr lang="en-US"/>
        </a:p>
      </dgm:t>
    </dgm:pt>
    <dgm:pt modelId="{126718C5-0B1F-49AC-8690-9B44D4661E9C}" type="sibTrans" cxnId="{BEAE5285-2227-438E-89FC-F78BD189A144}">
      <dgm:prSet/>
      <dgm:spPr/>
      <dgm:t>
        <a:bodyPr/>
        <a:lstStyle/>
        <a:p>
          <a:endParaRPr lang="en-US"/>
        </a:p>
      </dgm:t>
    </dgm:pt>
    <dgm:pt modelId="{6A508E30-27F9-4E7C-AE26-1129348906EC}" type="pres">
      <dgm:prSet presAssocID="{618A77CF-3AC3-4495-A3D7-B91EE916BC21}" presName="Name0" presStyleCnt="0">
        <dgm:presLayoutVars>
          <dgm:dir/>
          <dgm:animLvl val="lvl"/>
          <dgm:resizeHandles val="exact"/>
        </dgm:presLayoutVars>
      </dgm:prSet>
      <dgm:spPr/>
    </dgm:pt>
    <dgm:pt modelId="{1F75A329-83F7-4ED7-AC34-A052080EFDF5}" type="pres">
      <dgm:prSet presAssocID="{3BAB9DC0-92E1-446E-AC69-8CAD2EC43FF2}" presName="linNode" presStyleCnt="0"/>
      <dgm:spPr/>
    </dgm:pt>
    <dgm:pt modelId="{B11A7C74-76D7-44C1-8121-DAB22FAB8235}" type="pres">
      <dgm:prSet presAssocID="{3BAB9DC0-92E1-446E-AC69-8CAD2EC43FF2}" presName="parentText" presStyleLbl="node1" presStyleIdx="0" presStyleCnt="1" custScaleX="205848" custLinFactNeighborX="7984" custLinFactNeighborY="3210">
        <dgm:presLayoutVars>
          <dgm:chMax val="1"/>
          <dgm:bulletEnabled val="1"/>
        </dgm:presLayoutVars>
      </dgm:prSet>
      <dgm:spPr/>
    </dgm:pt>
  </dgm:ptLst>
  <dgm:cxnLst>
    <dgm:cxn modelId="{BEAE5285-2227-438E-89FC-F78BD189A144}" srcId="{618A77CF-3AC3-4495-A3D7-B91EE916BC21}" destId="{3BAB9DC0-92E1-446E-AC69-8CAD2EC43FF2}" srcOrd="0" destOrd="0" parTransId="{DEDF252F-68F5-4A7F-A243-42ABA966F515}" sibTransId="{126718C5-0B1F-49AC-8690-9B44D4661E9C}"/>
    <dgm:cxn modelId="{C2BAE78D-2B59-4227-89EB-06577F8B2504}" type="presOf" srcId="{618A77CF-3AC3-4495-A3D7-B91EE916BC21}" destId="{6A508E30-27F9-4E7C-AE26-1129348906EC}" srcOrd="0" destOrd="0" presId="urn:microsoft.com/office/officeart/2005/8/layout/vList5"/>
    <dgm:cxn modelId="{0984CDA7-B061-4E12-9259-6ADB9EF8C5B5}" type="presOf" srcId="{3BAB9DC0-92E1-446E-AC69-8CAD2EC43FF2}" destId="{B11A7C74-76D7-44C1-8121-DAB22FAB8235}" srcOrd="0" destOrd="0" presId="urn:microsoft.com/office/officeart/2005/8/layout/vList5"/>
    <dgm:cxn modelId="{2F4477B3-EC27-4043-98D1-A7428CF6C999}" type="presParOf" srcId="{6A508E30-27F9-4E7C-AE26-1129348906EC}" destId="{1F75A329-83F7-4ED7-AC34-A052080EFDF5}" srcOrd="0" destOrd="0" presId="urn:microsoft.com/office/officeart/2005/8/layout/vList5"/>
    <dgm:cxn modelId="{1351C7EC-9700-46DF-BEBC-0BE1EB87A205}" type="presParOf" srcId="{1F75A329-83F7-4ED7-AC34-A052080EFDF5}" destId="{B11A7C74-76D7-44C1-8121-DAB22FAB823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1A7C74-76D7-44C1-8121-DAB22FAB8235}">
      <dsp:nvSpPr>
        <dsp:cNvPr id="0" name=""/>
        <dsp:cNvSpPr/>
      </dsp:nvSpPr>
      <dsp:spPr>
        <a:xfrm>
          <a:off x="697175" y="15"/>
          <a:ext cx="1422508" cy="608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Asynchronous</a:t>
          </a:r>
          <a:endParaRPr lang="en-US" sz="1300" kern="1200" dirty="0"/>
        </a:p>
      </dsp:txBody>
      <dsp:txXfrm>
        <a:off x="726871" y="29711"/>
        <a:ext cx="1363116" cy="548928"/>
      </dsp:txXfrm>
    </dsp:sp>
    <dsp:sp modelId="{37D390A8-5F16-4BAF-99DF-325C292A6500}">
      <dsp:nvSpPr>
        <dsp:cNvPr id="0" name=""/>
        <dsp:cNvSpPr/>
      </dsp:nvSpPr>
      <dsp:spPr>
        <a:xfrm>
          <a:off x="697175" y="638752"/>
          <a:ext cx="1434127" cy="608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Non-blocking I/O</a:t>
          </a:r>
          <a:endParaRPr lang="en-US" sz="1200" kern="1200" dirty="0"/>
        </a:p>
      </dsp:txBody>
      <dsp:txXfrm>
        <a:off x="726871" y="668448"/>
        <a:ext cx="1374735" cy="5489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390A8-5F16-4BAF-99DF-325C292A6500}">
      <dsp:nvSpPr>
        <dsp:cNvPr id="0" name=""/>
        <dsp:cNvSpPr/>
      </dsp:nvSpPr>
      <dsp:spPr>
        <a:xfrm>
          <a:off x="752024" y="0"/>
          <a:ext cx="1229717" cy="3302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Non-blocking I/O</a:t>
          </a:r>
          <a:endParaRPr lang="en-US" sz="1100" kern="1200" dirty="0"/>
        </a:p>
      </dsp:txBody>
      <dsp:txXfrm>
        <a:off x="768145" y="16121"/>
        <a:ext cx="1197475" cy="298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1A7C74-76D7-44C1-8121-DAB22FAB8235}">
      <dsp:nvSpPr>
        <dsp:cNvPr id="0" name=""/>
        <dsp:cNvSpPr/>
      </dsp:nvSpPr>
      <dsp:spPr>
        <a:xfrm>
          <a:off x="244256" y="0"/>
          <a:ext cx="1144048" cy="3890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Asynchronous</a:t>
          </a:r>
          <a:endParaRPr lang="en-US" sz="1200" kern="1200" dirty="0"/>
        </a:p>
      </dsp:txBody>
      <dsp:txXfrm>
        <a:off x="263250" y="18994"/>
        <a:ext cx="1106060" cy="351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14:35:24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1491 24575,'9'-11'0,"-1"0"0,-1 0 0,0-1 0,-1 0 0,9-25 0,-2 9 0,136-351 0,-112 280 0,-2 14 0,4 2 0,54-85 0,29-10 0,-76 115 0,20-22 0,104-103 0,-166 184-80,0 1 0,0-1-1,0 1 1,0-1 0,0 1-1,1 1 1,-1-1 0,1 1-1,0-1 1,0 1 0,0 1 0,0-1-1,0 1 1,0-1 0,0 2-1,10-2 1,2 2-6746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31:51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750 31 24575,'208'-15'0,"-51"1"0,383 12 0,-461 11 0,-1 2 0,0 4 0,-2 3 0,115 44 0,282 144 0,-425-183 0,31 13 0,71 36 0,20 38 0,110 85 0,-244-168 0,100 82 0,-120-94 0,-1 1 0,-1 0 0,0 2 0,-1-1 0,21 39 0,16 50 0,-6 1 0,-4 2 0,50 223 0,-75-259 0,45 188 0,-49-217 0,-1 0 0,4 63 0,-4 90 0,-8-125 0,-4 299 0,-3-320 0,-2-1 0,-2 0 0,-2 0 0,-3-1 0,-25 61 0,6-32 0,-61 150 0,71-175 0,-2-2 0,-1 0 0,-4-2 0,-1-1 0,-2-2 0,-70 76 0,-265 220 0,290-279 0,-3-4 0,-2-3 0,-2-4 0,-3-3 0,-1-5 0,-114 40 0,144-68 0,0-2 0,-1-3 0,-102 7 0,138-16 0,-49 4 0,-1-4 0,1-2 0,-105-15 0,129 7 0,1-2 0,0-2 0,1-2 0,0-3 0,1-1 0,-45-26 0,50 22 0,1-2 0,1-2 0,1-1 0,2-3 0,0 0 0,-61-71 0,55 50 0,2-1 0,-41-71 0,-95-167 0,-81-154 0,75 0 0,142 341 0,18 32 0,3-1 0,2-1 0,-7-94 0,1 16 0,7 41 0,5 0 0,5-1 0,14-190 0,-1 240 0,3 0 0,2 1 0,31-91 0,-3 45 0,53-103 0,102-125 0,-5 84 0,-165 219 0,-11 14 0,28-29 0,12 0 0,73-46 0,-121 88 0,15-11 0,0 2 0,1 0 0,1 1 0,0 1 0,0 1 0,1 1 0,25-5 0,31-12 0,-62 18 0,1 2 0,-1 0 0,34-5 0,-22 5 0,47-13 0,-55 12 0,0 2 0,0 0 0,1 1 0,35-2 0,37 5 0,98 4 0,-183-2 0,0 1 0,-1 1 0,1 0 0,14 6 0,14 5 0,97 29 0,88 49 0,-146-60 0,-42-19 0,65 36 0,-16 18-1365,-75-62-5461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31:58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32:04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14:35:26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3088 1533 24575,'-1'-4'0,"1"-1"0,-1 1 0,0 0 0,0-1 0,-1 1 0,1 0 0,-1 0 0,0-1 0,0 1 0,-4-6 0,-32-39 0,21 29 0,-40-55 0,20 25 0,-67-71 0,29 49 0,-3 3 0,-3 4 0,-3 3 0,-2 4 0,-107-53 0,-910-387 0,965 445 0,-2 5 0,-2 7 0,-215-34 0,302 69 0,1 1 0,-2 3 0,-88 8 0,128-2-1365,3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14:35:29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1574 292 24575,'0'-1'0,"-1"0"0,1 0 0,0 0 0,-1 0 0,1 0 0,-1 0 0,0 1 0,1-1 0,-1 0 0,1 0 0,-1 1 0,0-1 0,0 0 0,0 1 0,1-1 0,-1 1 0,0-1 0,0 1 0,0-1 0,0 1 0,0-1 0,0 1 0,0 0 0,0 0 0,0 0 0,0-1 0,-2 1 0,-32-3 0,30 3 0,-202-20 0,10 1 0,-211 14 0,249 6 0,-36 8 0,168-6 0,0 1 0,0 2 0,0 1 0,1 1 0,-27 11 0,43-14 0,0 0 0,1 1 0,-1-1 0,2 2 0,-1-1 0,1 1 0,0 0 0,0 1 0,1 0 0,0 1 0,0-1 0,1 1 0,0 0 0,0 1 0,1-1 0,1 1 0,0 0 0,0 0 0,1 1 0,0-1 0,-2 13 0,0 12 0,2 1 0,1 0 0,2-1 0,5 51 0,-3-77 0,0 1 0,0-1 0,1 0 0,0 0 0,5 9 0,8 26 0,-10-27 0,0-1 0,1 0 0,1 0 0,0-1 0,16 20 0,19 39 0,-35-60 0,0 0 0,1 0 0,17 19 0,-16-21 0,-1 0 0,0 0 0,-1 1 0,10 19 0,-9-13 0,1-2 0,1 1 0,1-1 0,14 16 0,6 9 0,53 61 0,-38-49 0,-34-38 0,0 0 0,2-1 0,0-1 0,0 0 0,1-1 0,1-1 0,0 0 0,1-1 0,0-1 0,25 10 0,2-3 0,-16-4 0,1-1 0,0-2 0,1-1 0,0-1 0,0-2 0,39 3 0,132-2 0,209 4 0,-387-11 0,107-5 0,-114 3 0,0-1 0,0-1 0,0 0 0,0-1 0,26-13 0,-18 6 0,22-10 0,61-39 0,-93 52 0,-1-2 0,-1 1 0,0-2 0,-1 0 0,0 0 0,0-1 0,-1-1 0,11-18 0,-19 27 0,20-34 0,24-52 0,-42 77 0,0 0 0,0 0 0,-1 0 0,-1-1 0,0 1 0,-1-1 0,0-29 0,-3 1 0,-10-123 0,8 147 0,-1-1 0,-1 1 0,0 0 0,-2 0 0,0 0 0,-14-23 0,-8-6 0,-57-68 0,-3-6 0,63 86 0,-1 1 0,-2 2 0,-1 0 0,-2 2 0,-64-49 0,-62-49 0,139 116 0,-1 1 0,0 1 0,-1 0 0,-30-9 0,15 5 0,1 1 0,0 2 0,0 2 0,-1 1 0,0 2 0,0 1 0,-1 2 0,0 1 0,-70 5 0,99-1 0,1 0 0,-1 1 0,0-1 0,1 2 0,-1-1 0,1 1 0,-1 0 0,1 1 0,0-1 0,1 1 0,-13 10 0,3 1 0,0 0 0,2 1 0,-13 17 0,4-4 0,12-16 0,0-1 0,-1 0 0,0-1 0,-1-1 0,-1 0 0,-15 10 0,-7 4-455,2 2 0,-41 38 0,64-54-6371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14:35:31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24575,'3'0'0,"-1"0"0,1 1 0,-1 0 0,1-1 0,-1 1 0,1 0 0,-1 1 0,1-1 0,-1 0 0,0 1 0,1-1 0,-1 1 0,0-1 0,0 1 0,0 0 0,0 0 0,-1 0 0,1 0 0,-1 0 0,1 1 0,-1-1 0,1 0 0,-1 1 0,1 3 0,3 6 0,-1-1 0,0 1 0,4 23 0,0 36 0,-2 1 0,-7 128 0,-1-93 0,1 98-1365,1-183-5461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14:35:32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24575,'462'24'0,"-225"-6"0,-128-9-54,-66-3-208,-1-2 0,1-3-1,-1-1 1,64-8 0,-82 3-6564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14:35:35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626 200 24575,'-8'-1'0,"1"-1"0,-1 0 0,1 0 0,-1 0 0,1-1 0,0 0 0,-14-8 0,-8-3 0,5 4 0,-1 1 0,0 1 0,-47-9 0,54 13 0,1 0 0,-1-2 0,-25-10 0,23 7 0,-39-10 0,3 7-682,-77-28-1,120 34-6143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14:35:36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 24575,'-57'51'0,"33"-31"0,2 1 0,0 0 0,1 2 0,-21 29 0,-2 0 107,33-40-597,0 0-1,-14 22 0,18-21-6335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14:35:37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24575,'3'0'0,"5"0"0,2-4 0,1-4 0,7-5 0,3 0 0,6-1 0,5-2 0,0-1 0,2-2 0,3-1 0,1-1 0,-2 4 0,-3 4 0,-8 5-8191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33:03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596 155 24575,'20'-1'0,"0"-2"0,-1 0 0,1-1 0,27-11 0,1 2 0,57-9 0,180-12 0,-118 17 0,168-13 0,478 18 0,-751 16 0,-1 2 0,71 18 0,120 41 0,-138-34 0,676 160 0,-712-177 0,30 8 0,-86-15 0,0 2 0,0 0 0,-1 1 0,0 2 0,-1 0 0,22 18 0,-38-27 0,-1 0 0,1 0 0,-1 0 0,0 1 0,0-1 0,0 1 0,-1 0 0,1 0 0,-1 0 0,0 0 0,0 0 0,-1 1 0,1-1 0,1 7 0,-2-4 0,0 1 0,-1-1 0,0 1 0,0-1 0,0 0 0,-1 1 0,0-1 0,-3 10 0,-2 1 0,0 0 0,-1 0 0,-2-1 0,1 0 0,-2 0 0,-12 16 0,-89 113 0,89-121 0,-1-2 0,-1 0 0,-42 31 0,21-23 0,-1-2 0,-2-1 0,-101 41 0,28-17 0,70-28 0,-61 19 0,-21-6 0,-2-7 0,0-6 0,-159 9 0,-417-17 0,202-45 0,0-31 0,345 47 0,95 9 0,-92-17 0,-1-20 0,134 32 0,0-1 0,1-2 0,-43-24 0,-32-26 0,98 59 0,0 0 0,0-1 0,1 1 0,-1-1 0,1 0 0,0 0 0,0 0 0,0 0 0,0 0 0,-2-6 0,-21-53 0,8 20 0,5 12 0,0-1 0,3-1 0,0 1 0,2-2 0,2 1 0,1-1 0,1 0 0,2 0 0,2 0 0,1 0 0,6-40 0,-4 60 0,1 0 0,0-1 0,1 2 0,0-1 0,1 0 0,1 1 0,0 1 0,0-1 0,2 1 0,-1 0 0,2 1 0,-1 0 0,23-19 0,13-15 0,-33 31 0,0 1 0,1 1 0,0 0 0,1 1 0,1 0 0,0 1 0,0 1 0,18-9 0,9 2 0,-9 3 0,-1 1 0,47-10 0,138-26 0,-115 24 0,-85 21-273,1 1 0,-1 0 0,0 1 0,19 2 0,-25 0-6553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8376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50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6" r:id="rId5"/>
    <p:sldLayoutId id="2147483658" r:id="rId6"/>
    <p:sldLayoutId id="2147483659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18" Type="http://schemas.openxmlformats.org/officeDocument/2006/relationships/diagramQuickStyle" Target="../diagrams/quickStyle5.xml"/><Relationship Id="rId3" Type="http://schemas.openxmlformats.org/officeDocument/2006/relationships/image" Target="../media/image28.png"/><Relationship Id="rId21" Type="http://schemas.openxmlformats.org/officeDocument/2006/relationships/image" Target="../media/image35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17" Type="http://schemas.openxmlformats.org/officeDocument/2006/relationships/diagramLayout" Target="../diagrams/layout5.xml"/><Relationship Id="rId2" Type="http://schemas.openxmlformats.org/officeDocument/2006/relationships/image" Target="../media/image27.png"/><Relationship Id="rId16" Type="http://schemas.openxmlformats.org/officeDocument/2006/relationships/diagramData" Target="../diagrams/data5.xml"/><Relationship Id="rId20" Type="http://schemas.microsoft.com/office/2007/relationships/diagramDrawing" Target="../diagrams/drawing5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24" Type="http://schemas.openxmlformats.org/officeDocument/2006/relationships/image" Target="../media/image150.png"/><Relationship Id="rId5" Type="http://schemas.openxmlformats.org/officeDocument/2006/relationships/diagramLayout" Target="../diagrams/layout3.xml"/><Relationship Id="rId15" Type="http://schemas.openxmlformats.org/officeDocument/2006/relationships/image" Target="../media/image34.gif"/><Relationship Id="rId23" Type="http://schemas.openxmlformats.org/officeDocument/2006/relationships/customXml" Target="../ink/ink9.xml"/><Relationship Id="rId10" Type="http://schemas.openxmlformats.org/officeDocument/2006/relationships/diagramLayout" Target="../diagrams/layout4.xml"/><Relationship Id="rId19" Type="http://schemas.openxmlformats.org/officeDocument/2006/relationships/diagramColors" Target="../diagrams/colors5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Relationship Id="rId14" Type="http://schemas.openxmlformats.org/officeDocument/2006/relationships/image" Target="../media/image33.png"/><Relationship Id="rId22" Type="http://schemas.openxmlformats.org/officeDocument/2006/relationships/image" Target="../media/image3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36.svg"/><Relationship Id="rId3" Type="http://schemas.openxmlformats.org/officeDocument/2006/relationships/image" Target="../media/image28.png"/><Relationship Id="rId7" Type="http://schemas.openxmlformats.org/officeDocument/2006/relationships/customXml" Target="../ink/ink10.xml"/><Relationship Id="rId12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customXml" Target="../ink/ink12.xml"/><Relationship Id="rId5" Type="http://schemas.openxmlformats.org/officeDocument/2006/relationships/image" Target="../media/image37.png"/><Relationship Id="rId10" Type="http://schemas.openxmlformats.org/officeDocument/2006/relationships/image" Target="../media/image70.png"/><Relationship Id="rId4" Type="http://schemas.openxmlformats.org/officeDocument/2006/relationships/image" Target="../media/image33.png"/><Relationship Id="rId9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200.png"/><Relationship Id="rId18" Type="http://schemas.openxmlformats.org/officeDocument/2006/relationships/customXml" Target="../ink/ink7.xml"/><Relationship Id="rId3" Type="http://schemas.openxmlformats.org/officeDocument/2006/relationships/image" Target="../media/image14.png"/><Relationship Id="rId21" Type="http://schemas.openxmlformats.org/officeDocument/2006/relationships/image" Target="../media/image240.png"/><Relationship Id="rId7" Type="http://schemas.openxmlformats.org/officeDocument/2006/relationships/image" Target="../media/image170.png"/><Relationship Id="rId12" Type="http://schemas.openxmlformats.org/officeDocument/2006/relationships/customXml" Target="../ink/ink4.xml"/><Relationship Id="rId17" Type="http://schemas.openxmlformats.org/officeDocument/2006/relationships/image" Target="../media/image220.png"/><Relationship Id="rId2" Type="http://schemas.openxmlformats.org/officeDocument/2006/relationships/image" Target="../media/image13.jp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.xml"/><Relationship Id="rId11" Type="http://schemas.openxmlformats.org/officeDocument/2006/relationships/image" Target="../media/image190.png"/><Relationship Id="rId24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0.png"/><Relationship Id="rId23" Type="http://schemas.openxmlformats.org/officeDocument/2006/relationships/image" Target="../media/image18.jpg"/><Relationship Id="rId10" Type="http://schemas.openxmlformats.org/officeDocument/2006/relationships/customXml" Target="../ink/ink3.xml"/><Relationship Id="rId19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180.png"/><Relationship Id="rId14" Type="http://schemas.openxmlformats.org/officeDocument/2006/relationships/customXml" Target="../ink/ink5.xml"/><Relationship Id="rId2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9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28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7.png"/><Relationship Id="rId2" Type="http://schemas.openxmlformats.org/officeDocument/2006/relationships/diagramData" Target="../diagrams/data1.xml"/><Relationship Id="rId16" Type="http://schemas.openxmlformats.org/officeDocument/2006/relationships/image" Target="../media/image31.gif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30.png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gif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081030" y="1611679"/>
            <a:ext cx="3470820" cy="21830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>
                <a:solidFill>
                  <a:schemeClr val="dk2"/>
                </a:solidFill>
              </a:rPr>
              <a:t>NODE JS    </a:t>
            </a:r>
            <a:r>
              <a:rPr lang="en-US" sz="4600" dirty="0">
                <a:solidFill>
                  <a:schemeClr val="dk2"/>
                </a:solidFill>
              </a:rPr>
              <a:t> </a:t>
            </a:r>
            <a:r>
              <a:rPr lang="en-US" sz="3200" dirty="0">
                <a:solidFill>
                  <a:schemeClr val="dk2"/>
                </a:solidFill>
              </a:rPr>
              <a:t>Revolutionizing JavaScript</a:t>
            </a:r>
            <a:endParaRPr sz="32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accent1"/>
                </a:solidFill>
              </a:rPr>
              <a:t>The Evolution of a Game-Changing Technology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1FD9567-C34D-6B3A-5E18-54E211AAE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000" y="2569864"/>
            <a:ext cx="671282" cy="6067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B37FB6-5A20-B745-E9D3-61730185B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690" y="1171448"/>
            <a:ext cx="1972056" cy="209849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F866D9-0DC1-71DF-6F7C-89E46CC3B49E}"/>
              </a:ext>
            </a:extLst>
          </p:cNvPr>
          <p:cNvSpPr txBox="1"/>
          <p:nvPr/>
        </p:nvSpPr>
        <p:spPr>
          <a:xfrm>
            <a:off x="4468369" y="3170390"/>
            <a:ext cx="149690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/>
              <a:t>[ Node.js server ]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567FE3E-4536-256C-36CD-7DD2D05CB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088" y="1171613"/>
            <a:ext cx="916853" cy="920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28EEF5-1DF4-4CCE-C461-DE2EA9FA6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996" y="1788405"/>
            <a:ext cx="671282" cy="606718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6DCA6D74-89B6-73BA-E335-9E4051F496F0}"/>
              </a:ext>
            </a:extLst>
          </p:cNvPr>
          <p:cNvSpPr txBox="1"/>
          <p:nvPr/>
        </p:nvSpPr>
        <p:spPr>
          <a:xfrm>
            <a:off x="3287179" y="2270277"/>
            <a:ext cx="6387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client 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396D5B0-7E4C-238F-286F-877E1762B79F}"/>
              </a:ext>
            </a:extLst>
          </p:cNvPr>
          <p:cNvSpPr txBox="1"/>
          <p:nvPr/>
        </p:nvSpPr>
        <p:spPr>
          <a:xfrm>
            <a:off x="3255223" y="3104778"/>
            <a:ext cx="6387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client 2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12EAE2E-EAB7-C390-F86C-3B0A1FD700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140090"/>
              </p:ext>
            </p:extLst>
          </p:nvPr>
        </p:nvGraphicFramePr>
        <p:xfrm>
          <a:off x="792544" y="588438"/>
          <a:ext cx="2828479" cy="124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4488BF59-0D1F-184B-33AF-6475F2B2CF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6283943"/>
              </p:ext>
            </p:extLst>
          </p:nvPr>
        </p:nvGraphicFramePr>
        <p:xfrm>
          <a:off x="994167" y="1632752"/>
          <a:ext cx="2425329" cy="330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248867-1C7C-52FB-4562-0233778A0350}"/>
              </a:ext>
            </a:extLst>
          </p:cNvPr>
          <p:cNvCxnSpPr>
            <a:cxnSpLocks/>
          </p:cNvCxnSpPr>
          <p:nvPr/>
        </p:nvCxnSpPr>
        <p:spPr>
          <a:xfrm>
            <a:off x="3851395" y="2066544"/>
            <a:ext cx="944269" cy="2037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6EFDA4DC-D347-FA83-41E6-C155E723C37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15953" y="2441101"/>
            <a:ext cx="629580" cy="13498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E511363-7F05-DCCE-5BBD-20297DD1BB14}"/>
              </a:ext>
            </a:extLst>
          </p:cNvPr>
          <p:cNvSpPr txBox="1"/>
          <p:nvPr/>
        </p:nvSpPr>
        <p:spPr>
          <a:xfrm>
            <a:off x="6246837" y="3533798"/>
            <a:ext cx="8088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[ Worker ]</a:t>
            </a:r>
            <a:endParaRPr lang="en-US" sz="105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D70D9A7-E8BB-E742-05FB-7EA8002B1A7A}"/>
              </a:ext>
            </a:extLst>
          </p:cNvPr>
          <p:cNvCxnSpPr>
            <a:cxnSpLocks/>
          </p:cNvCxnSpPr>
          <p:nvPr/>
        </p:nvCxnSpPr>
        <p:spPr>
          <a:xfrm>
            <a:off x="5171535" y="2395123"/>
            <a:ext cx="1279948" cy="631307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08EC86D0-8CAD-BDC0-B600-E1AD683F6BD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42830" y="2066544"/>
            <a:ext cx="476479" cy="476479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38F63B5-7815-1E53-56AC-605E4FC3BFBC}"/>
              </a:ext>
            </a:extLst>
          </p:cNvPr>
          <p:cNvCxnSpPr>
            <a:cxnSpLocks/>
          </p:cNvCxnSpPr>
          <p:nvPr/>
        </p:nvCxnSpPr>
        <p:spPr>
          <a:xfrm flipV="1">
            <a:off x="6770209" y="1932432"/>
            <a:ext cx="791452" cy="858106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761223-DE39-A5CC-C562-19C76F97D368}"/>
              </a:ext>
            </a:extLst>
          </p:cNvPr>
          <p:cNvCxnSpPr>
            <a:cxnSpLocks/>
          </p:cNvCxnSpPr>
          <p:nvPr/>
        </p:nvCxnSpPr>
        <p:spPr>
          <a:xfrm flipV="1">
            <a:off x="3846739" y="2448574"/>
            <a:ext cx="968123" cy="3419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A59BB2-8966-134E-82E1-B33B163E341B}"/>
              </a:ext>
            </a:extLst>
          </p:cNvPr>
          <p:cNvCxnSpPr>
            <a:cxnSpLocks/>
          </p:cNvCxnSpPr>
          <p:nvPr/>
        </p:nvCxnSpPr>
        <p:spPr>
          <a:xfrm>
            <a:off x="5054390" y="2450554"/>
            <a:ext cx="1365137" cy="746998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CC72D71-88B3-1C3B-5CAF-DBE5A9F85368}"/>
              </a:ext>
            </a:extLst>
          </p:cNvPr>
          <p:cNvCxnSpPr>
            <a:cxnSpLocks/>
          </p:cNvCxnSpPr>
          <p:nvPr/>
        </p:nvCxnSpPr>
        <p:spPr>
          <a:xfrm flipV="1">
            <a:off x="6714886" y="1808468"/>
            <a:ext cx="846775" cy="98207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DAA825B-297B-C2AC-0353-E79E3DB085E9}"/>
              </a:ext>
            </a:extLst>
          </p:cNvPr>
          <p:cNvCxnSpPr>
            <a:cxnSpLocks/>
          </p:cNvCxnSpPr>
          <p:nvPr/>
        </p:nvCxnSpPr>
        <p:spPr>
          <a:xfrm flipH="1">
            <a:off x="6547395" y="1654288"/>
            <a:ext cx="1014266" cy="11498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18A9716-8D6D-2294-E0B0-69CDBB365454}"/>
              </a:ext>
            </a:extLst>
          </p:cNvPr>
          <p:cNvSpPr txBox="1"/>
          <p:nvPr/>
        </p:nvSpPr>
        <p:spPr>
          <a:xfrm>
            <a:off x="7138273" y="2412218"/>
            <a:ext cx="14554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[ callback function ]</a:t>
            </a:r>
          </a:p>
        </p:txBody>
      </p:sp>
      <p:graphicFrame>
        <p:nvGraphicFramePr>
          <p:cNvPr id="90" name="Diagram 89">
            <a:extLst>
              <a:ext uri="{FF2B5EF4-FFF2-40B4-BE49-F238E27FC236}">
                <a16:creationId xmlns:a16="http://schemas.microsoft.com/office/drawing/2014/main" id="{80557CDF-2F6E-31A2-21F9-C648B14170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95317"/>
              </p:ext>
            </p:extLst>
          </p:nvPr>
        </p:nvGraphicFramePr>
        <p:xfrm>
          <a:off x="1519367" y="1668485"/>
          <a:ext cx="1543815" cy="389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DCE7028-5309-B1E5-990C-9D2261CD934E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5219309" y="2304784"/>
            <a:ext cx="1232174" cy="568439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A455F2C-026C-B379-A413-25B35A5BCD63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3883351" y="1998845"/>
            <a:ext cx="859479" cy="3059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A564DE4-41F3-759C-6387-47A760913E28}"/>
              </a:ext>
            </a:extLst>
          </p:cNvPr>
          <p:cNvCxnSpPr>
            <a:cxnSpLocks/>
          </p:cNvCxnSpPr>
          <p:nvPr/>
        </p:nvCxnSpPr>
        <p:spPr>
          <a:xfrm flipH="1">
            <a:off x="6802165" y="1835525"/>
            <a:ext cx="759496" cy="11909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5050E63-31D9-0277-C02D-B88F7D74DBBE}"/>
              </a:ext>
            </a:extLst>
          </p:cNvPr>
          <p:cNvCxnSpPr>
            <a:cxnSpLocks/>
          </p:cNvCxnSpPr>
          <p:nvPr/>
        </p:nvCxnSpPr>
        <p:spPr>
          <a:xfrm flipH="1" flipV="1">
            <a:off x="5079701" y="2426805"/>
            <a:ext cx="1415153" cy="724021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25109CA-18D2-9474-F16A-BF96AB23E37E}"/>
              </a:ext>
            </a:extLst>
          </p:cNvPr>
          <p:cNvCxnSpPr>
            <a:cxnSpLocks/>
          </p:cNvCxnSpPr>
          <p:nvPr/>
        </p:nvCxnSpPr>
        <p:spPr>
          <a:xfrm flipH="1">
            <a:off x="3803368" y="2493110"/>
            <a:ext cx="1070614" cy="394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Graphic 107">
            <a:extLst>
              <a:ext uri="{FF2B5EF4-FFF2-40B4-BE49-F238E27FC236}">
                <a16:creationId xmlns:a16="http://schemas.microsoft.com/office/drawing/2014/main" id="{537BD4E8-FCB5-AD52-F1B5-CC9DA164228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753237" y="2073512"/>
            <a:ext cx="451981" cy="4519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7BAFE4F-0BE1-8D60-FF6D-FC807157CDA4}"/>
                  </a:ext>
                </a:extLst>
              </p14:cNvPr>
              <p14:cNvContentPartPr/>
              <p14:nvPr/>
            </p14:nvContentPartPr>
            <p14:xfrm>
              <a:off x="7095720" y="2372400"/>
              <a:ext cx="1542240" cy="5083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7BAFE4F-0BE1-8D60-FF6D-FC807157CDA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087080" y="2363760"/>
                <a:ext cx="1559880" cy="525960"/>
              </a:xfrm>
              <a:prstGeom prst="rect">
                <a:avLst/>
              </a:prstGeom>
            </p:spPr>
          </p:pic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1922D809-60D5-EB8B-29D3-CA7B6C095908}"/>
              </a:ext>
            </a:extLst>
          </p:cNvPr>
          <p:cNvSpPr txBox="1"/>
          <p:nvPr/>
        </p:nvSpPr>
        <p:spPr>
          <a:xfrm>
            <a:off x="4131759" y="4072917"/>
            <a:ext cx="2184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/>
              <a:t>Node.js Single </a:t>
            </a:r>
            <a:r>
              <a:rPr lang="en-US" sz="1400" dirty="0"/>
              <a:t>Thread 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6902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25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Graphic spid="10" grpId="0">
        <p:bldAsOne/>
      </p:bldGraphic>
      <p:bldGraphic spid="10" grpId="1">
        <p:bldAsOne/>
      </p:bldGraphic>
      <p:bldGraphic spid="12" grpId="0">
        <p:bldAsOne/>
      </p:bldGraphic>
      <p:bldGraphic spid="12" grpId="1">
        <p:bldAsOne/>
      </p:bldGraphic>
      <p:bldP spid="26" grpId="0"/>
      <p:bldP spid="87" grpId="0"/>
      <p:bldGraphic spid="90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1FD9567-C34D-6B3A-5E18-54E211AAE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000" y="2569864"/>
            <a:ext cx="671282" cy="6067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B37FB6-5A20-B745-E9D3-61730185B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690" y="1171448"/>
            <a:ext cx="1972056" cy="209849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F866D9-0DC1-71DF-6F7C-89E46CC3B49E}"/>
              </a:ext>
            </a:extLst>
          </p:cNvPr>
          <p:cNvSpPr txBox="1"/>
          <p:nvPr/>
        </p:nvSpPr>
        <p:spPr>
          <a:xfrm>
            <a:off x="4468369" y="3170390"/>
            <a:ext cx="149690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/>
              <a:t>[ Node.js server ]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567FE3E-4536-256C-36CD-7DD2D05CB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263" y="1052954"/>
            <a:ext cx="916853" cy="920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28EEF5-1DF4-4CCE-C461-DE2EA9FA6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996" y="1788405"/>
            <a:ext cx="671282" cy="606718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6DCA6D74-89B6-73BA-E335-9E4051F496F0}"/>
              </a:ext>
            </a:extLst>
          </p:cNvPr>
          <p:cNvSpPr txBox="1"/>
          <p:nvPr/>
        </p:nvSpPr>
        <p:spPr>
          <a:xfrm>
            <a:off x="3287179" y="2270277"/>
            <a:ext cx="6387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client 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396D5B0-7E4C-238F-286F-877E1762B79F}"/>
              </a:ext>
            </a:extLst>
          </p:cNvPr>
          <p:cNvSpPr txBox="1"/>
          <p:nvPr/>
        </p:nvSpPr>
        <p:spPr>
          <a:xfrm>
            <a:off x="3255223" y="3104778"/>
            <a:ext cx="6387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client 2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EFDA4DC-D347-FA83-41E6-C155E723C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953" y="2441101"/>
            <a:ext cx="629580" cy="13498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E511363-7F05-DCCE-5BBD-20297DD1BB14}"/>
              </a:ext>
            </a:extLst>
          </p:cNvPr>
          <p:cNvSpPr txBox="1"/>
          <p:nvPr/>
        </p:nvSpPr>
        <p:spPr>
          <a:xfrm>
            <a:off x="6246837" y="3533798"/>
            <a:ext cx="8088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[ Worker ]</a:t>
            </a:r>
            <a:endParaRPr lang="en-US" sz="10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AE1B9-B485-67C8-676E-6DC18EFF8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231" y="1650064"/>
            <a:ext cx="1721307" cy="6460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E003A2-7431-D526-0A1C-66E52744D29C}"/>
              </a:ext>
            </a:extLst>
          </p:cNvPr>
          <p:cNvSpPr txBox="1"/>
          <p:nvPr/>
        </p:nvSpPr>
        <p:spPr>
          <a:xfrm>
            <a:off x="767698" y="2328407"/>
            <a:ext cx="25194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[ Cross-platform asynchronous I/O ]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A90320-8B1E-216D-314E-67CD5F6D6E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1293" y="2645299"/>
            <a:ext cx="814365" cy="7797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046635F-9C44-48D1-C3ED-0D0F663645FC}"/>
                  </a:ext>
                </a:extLst>
              </p14:cNvPr>
              <p14:cNvContentPartPr/>
              <p14:nvPr/>
            </p14:nvContentPartPr>
            <p14:xfrm>
              <a:off x="5978352" y="2506368"/>
              <a:ext cx="1433520" cy="1713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046635F-9C44-48D1-C3ED-0D0F663645F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69352" y="2497368"/>
                <a:ext cx="1451160" cy="173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8F61383-1815-67D0-BAB2-BA1CCA59A1A8}"/>
                  </a:ext>
                </a:extLst>
              </p14:cNvPr>
              <p14:cNvContentPartPr/>
              <p14:nvPr/>
            </p14:nvContentPartPr>
            <p14:xfrm>
              <a:off x="6863952" y="2310168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8F61383-1815-67D0-BAB2-BA1CCA59A1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54952" y="230152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8D3F5DE-C5ED-5E80-EBCC-64682BFF8EF4}"/>
                  </a:ext>
                </a:extLst>
              </p14:cNvPr>
              <p14:cNvContentPartPr/>
              <p14:nvPr/>
            </p14:nvContentPartPr>
            <p14:xfrm>
              <a:off x="2102952" y="2218728"/>
              <a:ext cx="360" cy="1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8D3F5DE-C5ED-5E80-EBCC-64682BFF8E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93952" y="2209728"/>
                <a:ext cx="1800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Graphic 23">
            <a:extLst>
              <a:ext uri="{FF2B5EF4-FFF2-40B4-BE49-F238E27FC236}">
                <a16:creationId xmlns:a16="http://schemas.microsoft.com/office/drawing/2014/main" id="{1DE1E47B-77C0-40AB-6BE3-C9F62FF1E6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03747" y="2048929"/>
            <a:ext cx="457439" cy="45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3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05;p63">
            <a:extLst>
              <a:ext uri="{FF2B5EF4-FFF2-40B4-BE49-F238E27FC236}">
                <a16:creationId xmlns:a16="http://schemas.microsoft.com/office/drawing/2014/main" id="{B410BCCA-34A7-1A7B-7926-A10F43369B57}"/>
              </a:ext>
            </a:extLst>
          </p:cNvPr>
          <p:cNvSpPr txBox="1">
            <a:spLocks/>
          </p:cNvSpPr>
          <p:nvPr/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7200" dirty="0">
                <a:latin typeface="Fjalla One" panose="02000506040000020004" pitchFamily="2" charset="0"/>
              </a:rPr>
              <a:t>Thanks</a:t>
            </a:r>
            <a:r>
              <a:rPr lang="en-US" sz="7200" dirty="0"/>
              <a:t>!</a:t>
            </a:r>
          </a:p>
        </p:txBody>
      </p:sp>
      <p:sp>
        <p:nvSpPr>
          <p:cNvPr id="3" name="Google Shape;3606;p63">
            <a:extLst>
              <a:ext uri="{FF2B5EF4-FFF2-40B4-BE49-F238E27FC236}">
                <a16:creationId xmlns:a16="http://schemas.microsoft.com/office/drawing/2014/main" id="{BF3EC504-69C5-42C0-BBCD-AEB4C11CE655}"/>
              </a:ext>
            </a:extLst>
          </p:cNvPr>
          <p:cNvSpPr txBox="1">
            <a:spLocks/>
          </p:cNvSpPr>
          <p:nvPr/>
        </p:nvSpPr>
        <p:spPr>
          <a:xfrm>
            <a:off x="3017520" y="1709928"/>
            <a:ext cx="30999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questions?</a:t>
            </a:r>
          </a:p>
          <a:p>
            <a:pPr algn="ctr">
              <a:buClr>
                <a:schemeClr val="dk1"/>
              </a:buClr>
              <a:buSzPts val="1100"/>
            </a:pPr>
            <a:endParaRPr lang="en-US" sz="1600" dirty="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tanzimhossain2@gamil.com 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+01838647383 </a:t>
            </a:r>
          </a:p>
          <a:p>
            <a:pPr algn="ctr">
              <a:buClr>
                <a:schemeClr val="dk1"/>
              </a:buClr>
              <a:buSzPts val="1100"/>
            </a:pPr>
            <a:endParaRPr lang="en-US" dirty="0"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grpSp>
        <p:nvGrpSpPr>
          <p:cNvPr id="4" name="Google Shape;3608;p63">
            <a:extLst>
              <a:ext uri="{FF2B5EF4-FFF2-40B4-BE49-F238E27FC236}">
                <a16:creationId xmlns:a16="http://schemas.microsoft.com/office/drawing/2014/main" id="{F3F8AB65-3DB6-EF37-5CAA-EDBE726E02CC}"/>
              </a:ext>
            </a:extLst>
          </p:cNvPr>
          <p:cNvGrpSpPr/>
          <p:nvPr/>
        </p:nvGrpSpPr>
        <p:grpSpPr>
          <a:xfrm>
            <a:off x="3733763" y="3221625"/>
            <a:ext cx="1681025" cy="338359"/>
            <a:chOff x="3733763" y="3183525"/>
            <a:chExt cx="1681025" cy="338359"/>
          </a:xfrm>
        </p:grpSpPr>
        <p:sp>
          <p:nvSpPr>
            <p:cNvPr id="5" name="Google Shape;3609;p63">
              <a:extLst>
                <a:ext uri="{FF2B5EF4-FFF2-40B4-BE49-F238E27FC236}">
                  <a16:creationId xmlns:a16="http://schemas.microsoft.com/office/drawing/2014/main" id="{AC900DC7-3572-05CC-AC2D-9C288DD6038A}"/>
                </a:ext>
              </a:extLst>
            </p:cNvPr>
            <p:cNvSpPr/>
            <p:nvPr/>
          </p:nvSpPr>
          <p:spPr>
            <a:xfrm>
              <a:off x="3733763" y="3183525"/>
              <a:ext cx="338345" cy="338295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4602" y="3500"/>
                  </a:moveTo>
                  <a:cubicBezTo>
                    <a:pt x="15137" y="3500"/>
                    <a:pt x="15682" y="3563"/>
                    <a:pt x="16247" y="3689"/>
                  </a:cubicBezTo>
                  <a:cubicBezTo>
                    <a:pt x="16179" y="4154"/>
                    <a:pt x="16095" y="4705"/>
                    <a:pt x="16033" y="5120"/>
                  </a:cubicBezTo>
                  <a:cubicBezTo>
                    <a:pt x="15810" y="5075"/>
                    <a:pt x="15484" y="5035"/>
                    <a:pt x="15150" y="5035"/>
                  </a:cubicBezTo>
                  <a:cubicBezTo>
                    <a:pt x="14968" y="5035"/>
                    <a:pt x="14783" y="5047"/>
                    <a:pt x="14611" y="5076"/>
                  </a:cubicBezTo>
                  <a:cubicBezTo>
                    <a:pt x="13536" y="5258"/>
                    <a:pt x="12918" y="5925"/>
                    <a:pt x="12918" y="6907"/>
                  </a:cubicBezTo>
                  <a:lnTo>
                    <a:pt x="12918" y="8819"/>
                  </a:lnTo>
                  <a:cubicBezTo>
                    <a:pt x="12918" y="9143"/>
                    <a:pt x="13180" y="9405"/>
                    <a:pt x="13504" y="9405"/>
                  </a:cubicBezTo>
                  <a:lnTo>
                    <a:pt x="15681" y="9405"/>
                  </a:lnTo>
                  <a:lnTo>
                    <a:pt x="15388" y="10576"/>
                  </a:lnTo>
                  <a:lnTo>
                    <a:pt x="13504" y="10576"/>
                  </a:lnTo>
                  <a:cubicBezTo>
                    <a:pt x="13180" y="10576"/>
                    <a:pt x="12918" y="10838"/>
                    <a:pt x="12918" y="11161"/>
                  </a:cubicBezTo>
                  <a:lnTo>
                    <a:pt x="12918" y="18811"/>
                  </a:lnTo>
                  <a:lnTo>
                    <a:pt x="11162" y="18811"/>
                  </a:lnTo>
                  <a:lnTo>
                    <a:pt x="11162" y="11161"/>
                  </a:lnTo>
                  <a:cubicBezTo>
                    <a:pt x="11162" y="10838"/>
                    <a:pt x="10900" y="10576"/>
                    <a:pt x="10576" y="10576"/>
                  </a:cubicBezTo>
                  <a:lnTo>
                    <a:pt x="9407" y="10576"/>
                  </a:lnTo>
                  <a:lnTo>
                    <a:pt x="9407" y="9405"/>
                  </a:lnTo>
                  <a:lnTo>
                    <a:pt x="10576" y="9405"/>
                  </a:lnTo>
                  <a:cubicBezTo>
                    <a:pt x="10900" y="9405"/>
                    <a:pt x="11162" y="9143"/>
                    <a:pt x="11162" y="8821"/>
                  </a:cubicBezTo>
                  <a:cubicBezTo>
                    <a:pt x="11162" y="7215"/>
                    <a:pt x="11162" y="6481"/>
                    <a:pt x="11162" y="6143"/>
                  </a:cubicBezTo>
                  <a:cubicBezTo>
                    <a:pt x="11162" y="5520"/>
                    <a:pt x="11163" y="4843"/>
                    <a:pt x="11770" y="4324"/>
                  </a:cubicBezTo>
                  <a:cubicBezTo>
                    <a:pt x="12234" y="3928"/>
                    <a:pt x="12823" y="3687"/>
                    <a:pt x="13628" y="3571"/>
                  </a:cubicBezTo>
                  <a:cubicBezTo>
                    <a:pt x="13950" y="3524"/>
                    <a:pt x="14274" y="3500"/>
                    <a:pt x="14602" y="3500"/>
                  </a:cubicBezTo>
                  <a:close/>
                  <a:moveTo>
                    <a:pt x="17017" y="1170"/>
                  </a:moveTo>
                  <a:cubicBezTo>
                    <a:pt x="17990" y="1170"/>
                    <a:pt x="18811" y="1975"/>
                    <a:pt x="18811" y="2927"/>
                  </a:cubicBezTo>
                  <a:lnTo>
                    <a:pt x="18811" y="17056"/>
                  </a:lnTo>
                  <a:cubicBezTo>
                    <a:pt x="18811" y="18023"/>
                    <a:pt x="18024" y="18811"/>
                    <a:pt x="17056" y="18811"/>
                  </a:cubicBezTo>
                  <a:lnTo>
                    <a:pt x="14089" y="18811"/>
                  </a:lnTo>
                  <a:lnTo>
                    <a:pt x="14089" y="11747"/>
                  </a:lnTo>
                  <a:lnTo>
                    <a:pt x="15846" y="11747"/>
                  </a:lnTo>
                  <a:cubicBezTo>
                    <a:pt x="16115" y="11747"/>
                    <a:pt x="16348" y="11565"/>
                    <a:pt x="16414" y="11305"/>
                  </a:cubicBezTo>
                  <a:lnTo>
                    <a:pt x="16999" y="8963"/>
                  </a:lnTo>
                  <a:cubicBezTo>
                    <a:pt x="17042" y="8787"/>
                    <a:pt x="17003" y="8602"/>
                    <a:pt x="16893" y="8460"/>
                  </a:cubicBezTo>
                  <a:cubicBezTo>
                    <a:pt x="16782" y="8317"/>
                    <a:pt x="16612" y="8235"/>
                    <a:pt x="16431" y="8235"/>
                  </a:cubicBezTo>
                  <a:lnTo>
                    <a:pt x="14089" y="8235"/>
                  </a:lnTo>
                  <a:lnTo>
                    <a:pt x="14089" y="6909"/>
                  </a:lnTo>
                  <a:cubicBezTo>
                    <a:pt x="14089" y="6638"/>
                    <a:pt x="14144" y="6343"/>
                    <a:pt x="14808" y="6229"/>
                  </a:cubicBezTo>
                  <a:cubicBezTo>
                    <a:pt x="14936" y="6208"/>
                    <a:pt x="15061" y="6199"/>
                    <a:pt x="15182" y="6199"/>
                  </a:cubicBezTo>
                  <a:cubicBezTo>
                    <a:pt x="15552" y="6199"/>
                    <a:pt x="15890" y="6283"/>
                    <a:pt x="16198" y="6360"/>
                  </a:cubicBezTo>
                  <a:cubicBezTo>
                    <a:pt x="16304" y="6387"/>
                    <a:pt x="16415" y="6421"/>
                    <a:pt x="16532" y="6421"/>
                  </a:cubicBezTo>
                  <a:cubicBezTo>
                    <a:pt x="16632" y="6421"/>
                    <a:pt x="16736" y="6396"/>
                    <a:pt x="16847" y="6321"/>
                  </a:cubicBezTo>
                  <a:cubicBezTo>
                    <a:pt x="16983" y="6229"/>
                    <a:pt x="17074" y="6084"/>
                    <a:pt x="17098" y="5923"/>
                  </a:cubicBezTo>
                  <a:cubicBezTo>
                    <a:pt x="17098" y="5923"/>
                    <a:pt x="17362" y="4156"/>
                    <a:pt x="17482" y="3339"/>
                  </a:cubicBezTo>
                  <a:cubicBezTo>
                    <a:pt x="17525" y="3049"/>
                    <a:pt x="17346" y="2769"/>
                    <a:pt x="17063" y="2690"/>
                  </a:cubicBezTo>
                  <a:cubicBezTo>
                    <a:pt x="16267" y="2463"/>
                    <a:pt x="15346" y="2343"/>
                    <a:pt x="14504" y="2343"/>
                  </a:cubicBezTo>
                  <a:cubicBezTo>
                    <a:pt x="14137" y="2343"/>
                    <a:pt x="13786" y="2365"/>
                    <a:pt x="13467" y="2412"/>
                  </a:cubicBezTo>
                  <a:cubicBezTo>
                    <a:pt x="12434" y="2562"/>
                    <a:pt x="11646" y="2888"/>
                    <a:pt x="11009" y="3434"/>
                  </a:cubicBezTo>
                  <a:cubicBezTo>
                    <a:pt x="10121" y="4193"/>
                    <a:pt x="10010" y="5168"/>
                    <a:pt x="9999" y="5833"/>
                  </a:cubicBezTo>
                  <a:cubicBezTo>
                    <a:pt x="9999" y="5847"/>
                    <a:pt x="9999" y="7029"/>
                    <a:pt x="9999" y="8235"/>
                  </a:cubicBezTo>
                  <a:lnTo>
                    <a:pt x="8821" y="8235"/>
                  </a:lnTo>
                  <a:cubicBezTo>
                    <a:pt x="8497" y="8235"/>
                    <a:pt x="8236" y="8497"/>
                    <a:pt x="8236" y="8819"/>
                  </a:cubicBezTo>
                  <a:lnTo>
                    <a:pt x="8236" y="11161"/>
                  </a:lnTo>
                  <a:cubicBezTo>
                    <a:pt x="8236" y="11485"/>
                    <a:pt x="8497" y="11747"/>
                    <a:pt x="8821" y="11747"/>
                  </a:cubicBezTo>
                  <a:lnTo>
                    <a:pt x="9991" y="11747"/>
                  </a:lnTo>
                  <a:lnTo>
                    <a:pt x="9991" y="18811"/>
                  </a:lnTo>
                  <a:lnTo>
                    <a:pt x="2927" y="18811"/>
                  </a:lnTo>
                  <a:cubicBezTo>
                    <a:pt x="1959" y="18811"/>
                    <a:pt x="1172" y="18023"/>
                    <a:pt x="1172" y="17054"/>
                  </a:cubicBezTo>
                  <a:lnTo>
                    <a:pt x="1172" y="2927"/>
                  </a:lnTo>
                  <a:cubicBezTo>
                    <a:pt x="1172" y="1959"/>
                    <a:pt x="1959" y="1170"/>
                    <a:pt x="2927" y="1170"/>
                  </a:cubicBezTo>
                  <a:close/>
                  <a:moveTo>
                    <a:pt x="2927" y="1"/>
                  </a:moveTo>
                  <a:cubicBezTo>
                    <a:pt x="1314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4" y="19982"/>
                    <a:pt x="2927" y="19982"/>
                  </a:cubicBezTo>
                  <a:lnTo>
                    <a:pt x="17054" y="19982"/>
                  </a:lnTo>
                  <a:cubicBezTo>
                    <a:pt x="18669" y="19982"/>
                    <a:pt x="19982" y="18669"/>
                    <a:pt x="19982" y="17056"/>
                  </a:cubicBezTo>
                  <a:lnTo>
                    <a:pt x="19982" y="2927"/>
                  </a:lnTo>
                  <a:cubicBezTo>
                    <a:pt x="19982" y="2145"/>
                    <a:pt x="19669" y="1409"/>
                    <a:pt x="19101" y="853"/>
                  </a:cubicBezTo>
                  <a:cubicBezTo>
                    <a:pt x="18538" y="303"/>
                    <a:pt x="17797" y="1"/>
                    <a:pt x="170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3610;p63">
              <a:extLst>
                <a:ext uri="{FF2B5EF4-FFF2-40B4-BE49-F238E27FC236}">
                  <a16:creationId xmlns:a16="http://schemas.microsoft.com/office/drawing/2014/main" id="{02CAEF35-2087-B05F-19B2-B7E56BDD677B}"/>
                </a:ext>
              </a:extLst>
            </p:cNvPr>
            <p:cNvGrpSpPr/>
            <p:nvPr/>
          </p:nvGrpSpPr>
          <p:grpSpPr>
            <a:xfrm>
              <a:off x="4166051" y="3183552"/>
              <a:ext cx="338366" cy="338332"/>
              <a:chOff x="812101" y="2571761"/>
              <a:chExt cx="417066" cy="417024"/>
            </a:xfrm>
          </p:grpSpPr>
          <p:sp>
            <p:nvSpPr>
              <p:cNvPr id="13" name="Google Shape;3611;p63">
                <a:extLst>
                  <a:ext uri="{FF2B5EF4-FFF2-40B4-BE49-F238E27FC236}">
                    <a16:creationId xmlns:a16="http://schemas.microsoft.com/office/drawing/2014/main" id="{99B5FCE8-D05B-8076-EDFF-169A7D11AB6F}"/>
                  </a:ext>
                </a:extLst>
              </p:cNvPr>
              <p:cNvSpPr/>
              <p:nvPr/>
            </p:nvSpPr>
            <p:spPr>
              <a:xfrm>
                <a:off x="935084" y="2694744"/>
                <a:ext cx="171071" cy="171071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8197" extrusionOk="0">
                    <a:moveTo>
                      <a:pt x="4099" y="1171"/>
                    </a:moveTo>
                    <a:cubicBezTo>
                      <a:pt x="5712" y="1171"/>
                      <a:pt x="7027" y="2484"/>
                      <a:pt x="7027" y="4097"/>
                    </a:cubicBezTo>
                    <a:cubicBezTo>
                      <a:pt x="7027" y="5712"/>
                      <a:pt x="5712" y="7025"/>
                      <a:pt x="4099" y="7025"/>
                    </a:cubicBezTo>
                    <a:cubicBezTo>
                      <a:pt x="2486" y="7025"/>
                      <a:pt x="1171" y="5712"/>
                      <a:pt x="1171" y="4097"/>
                    </a:cubicBezTo>
                    <a:cubicBezTo>
                      <a:pt x="1171" y="2484"/>
                      <a:pt x="2486" y="1171"/>
                      <a:pt x="4099" y="1171"/>
                    </a:cubicBezTo>
                    <a:close/>
                    <a:moveTo>
                      <a:pt x="4099" y="0"/>
                    </a:moveTo>
                    <a:cubicBezTo>
                      <a:pt x="1840" y="0"/>
                      <a:pt x="0" y="1838"/>
                      <a:pt x="0" y="4097"/>
                    </a:cubicBezTo>
                    <a:cubicBezTo>
                      <a:pt x="0" y="6358"/>
                      <a:pt x="1840" y="8196"/>
                      <a:pt x="4099" y="8196"/>
                    </a:cubicBezTo>
                    <a:cubicBezTo>
                      <a:pt x="6358" y="8196"/>
                      <a:pt x="8196" y="6358"/>
                      <a:pt x="8196" y="4097"/>
                    </a:cubicBezTo>
                    <a:cubicBezTo>
                      <a:pt x="8196" y="1838"/>
                      <a:pt x="6358" y="0"/>
                      <a:pt x="40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612;p63">
                <a:extLst>
                  <a:ext uri="{FF2B5EF4-FFF2-40B4-BE49-F238E27FC236}">
                    <a16:creationId xmlns:a16="http://schemas.microsoft.com/office/drawing/2014/main" id="{F5B339A4-8628-FF50-9A94-F3FD8983E447}"/>
                  </a:ext>
                </a:extLst>
              </p:cNvPr>
              <p:cNvSpPr/>
              <p:nvPr/>
            </p:nvSpPr>
            <p:spPr>
              <a:xfrm>
                <a:off x="860977" y="2620616"/>
                <a:ext cx="319311" cy="319290"/>
              </a:xfrm>
              <a:custGeom>
                <a:avLst/>
                <a:gdLst/>
                <a:ahLst/>
                <a:cxnLst/>
                <a:rect l="l" t="t" r="r" b="b"/>
                <a:pathLst>
                  <a:path w="15300" h="15299" extrusionOk="0">
                    <a:moveTo>
                      <a:pt x="12333" y="1171"/>
                    </a:moveTo>
                    <a:cubicBezTo>
                      <a:pt x="13306" y="1171"/>
                      <a:pt x="14128" y="1994"/>
                      <a:pt x="14128" y="2967"/>
                    </a:cubicBezTo>
                    <a:lnTo>
                      <a:pt x="14128" y="12334"/>
                    </a:lnTo>
                    <a:cubicBezTo>
                      <a:pt x="14128" y="13307"/>
                      <a:pt x="13306" y="14129"/>
                      <a:pt x="12333" y="14129"/>
                    </a:cubicBezTo>
                    <a:lnTo>
                      <a:pt x="2968" y="14129"/>
                    </a:lnTo>
                    <a:cubicBezTo>
                      <a:pt x="1993" y="14129"/>
                      <a:pt x="1172" y="13307"/>
                      <a:pt x="1172" y="12334"/>
                    </a:cubicBezTo>
                    <a:lnTo>
                      <a:pt x="1172" y="2967"/>
                    </a:lnTo>
                    <a:cubicBezTo>
                      <a:pt x="1172" y="1994"/>
                      <a:pt x="1993" y="1171"/>
                      <a:pt x="2968" y="1171"/>
                    </a:cubicBezTo>
                    <a:close/>
                    <a:moveTo>
                      <a:pt x="2968" y="0"/>
                    </a:moveTo>
                    <a:cubicBezTo>
                      <a:pt x="1351" y="0"/>
                      <a:pt x="1" y="1346"/>
                      <a:pt x="1" y="2967"/>
                    </a:cubicBezTo>
                    <a:lnTo>
                      <a:pt x="1" y="12334"/>
                    </a:lnTo>
                    <a:cubicBezTo>
                      <a:pt x="1" y="13952"/>
                      <a:pt x="1349" y="15299"/>
                      <a:pt x="2968" y="15299"/>
                    </a:cubicBezTo>
                    <a:lnTo>
                      <a:pt x="12333" y="15299"/>
                    </a:lnTo>
                    <a:cubicBezTo>
                      <a:pt x="13953" y="15299"/>
                      <a:pt x="15299" y="13951"/>
                      <a:pt x="15299" y="12334"/>
                    </a:cubicBezTo>
                    <a:lnTo>
                      <a:pt x="15299" y="2967"/>
                    </a:lnTo>
                    <a:cubicBezTo>
                      <a:pt x="15299" y="1345"/>
                      <a:pt x="13948" y="0"/>
                      <a:pt x="12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613;p63">
                <a:extLst>
                  <a:ext uri="{FF2B5EF4-FFF2-40B4-BE49-F238E27FC236}">
                    <a16:creationId xmlns:a16="http://schemas.microsoft.com/office/drawing/2014/main" id="{C4D0DB6C-7791-6C92-E50C-300E691EB0BA}"/>
                  </a:ext>
                </a:extLst>
              </p:cNvPr>
              <p:cNvSpPr/>
              <p:nvPr/>
            </p:nvSpPr>
            <p:spPr>
              <a:xfrm>
                <a:off x="812101" y="2571761"/>
                <a:ext cx="417066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4" h="19982" extrusionOk="0">
                    <a:moveTo>
                      <a:pt x="17056" y="1172"/>
                    </a:moveTo>
                    <a:cubicBezTo>
                      <a:pt x="18025" y="1172"/>
                      <a:pt x="18812" y="1959"/>
                      <a:pt x="18812" y="2927"/>
                    </a:cubicBezTo>
                    <a:lnTo>
                      <a:pt x="18812" y="17056"/>
                    </a:lnTo>
                    <a:cubicBezTo>
                      <a:pt x="18812" y="18023"/>
                      <a:pt x="18025" y="18811"/>
                      <a:pt x="17056" y="18811"/>
                    </a:cubicBezTo>
                    <a:lnTo>
                      <a:pt x="2928" y="18811"/>
                    </a:lnTo>
                    <a:cubicBezTo>
                      <a:pt x="1961" y="18811"/>
                      <a:pt x="1172" y="18023"/>
                      <a:pt x="1172" y="17056"/>
                    </a:cubicBezTo>
                    <a:lnTo>
                      <a:pt x="1172" y="2927"/>
                    </a:lnTo>
                    <a:cubicBezTo>
                      <a:pt x="1172" y="1959"/>
                      <a:pt x="1961" y="1172"/>
                      <a:pt x="2928" y="1172"/>
                    </a:cubicBezTo>
                    <a:close/>
                    <a:moveTo>
                      <a:pt x="2928" y="1"/>
                    </a:moveTo>
                    <a:cubicBezTo>
                      <a:pt x="1313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3" y="19982"/>
                      <a:pt x="2928" y="19982"/>
                    </a:cubicBezTo>
                    <a:lnTo>
                      <a:pt x="17056" y="19982"/>
                    </a:lnTo>
                    <a:cubicBezTo>
                      <a:pt x="18669" y="19982"/>
                      <a:pt x="19984" y="18669"/>
                      <a:pt x="19984" y="17056"/>
                    </a:cubicBezTo>
                    <a:lnTo>
                      <a:pt x="19984" y="2927"/>
                    </a:lnTo>
                    <a:cubicBezTo>
                      <a:pt x="19984" y="1313"/>
                      <a:pt x="18669" y="1"/>
                      <a:pt x="170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614;p63">
                <a:extLst>
                  <a:ext uri="{FF2B5EF4-FFF2-40B4-BE49-F238E27FC236}">
                    <a16:creationId xmlns:a16="http://schemas.microsoft.com/office/drawing/2014/main" id="{AE5B478B-2A33-3F65-36DB-BEF7AF916E62}"/>
                  </a:ext>
                </a:extLst>
              </p:cNvPr>
              <p:cNvSpPr/>
              <p:nvPr/>
            </p:nvSpPr>
            <p:spPr>
              <a:xfrm>
                <a:off x="1081712" y="2670306"/>
                <a:ext cx="48878" cy="48898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2343" extrusionOk="0">
                    <a:moveTo>
                      <a:pt x="1170" y="0"/>
                    </a:moveTo>
                    <a:cubicBezTo>
                      <a:pt x="524" y="0"/>
                      <a:pt x="1" y="526"/>
                      <a:pt x="1" y="1171"/>
                    </a:cubicBezTo>
                    <a:cubicBezTo>
                      <a:pt x="1" y="1817"/>
                      <a:pt x="524" y="2342"/>
                      <a:pt x="1170" y="2342"/>
                    </a:cubicBezTo>
                    <a:cubicBezTo>
                      <a:pt x="1816" y="2342"/>
                      <a:pt x="2341" y="1817"/>
                      <a:pt x="2341" y="1171"/>
                    </a:cubicBezTo>
                    <a:cubicBezTo>
                      <a:pt x="2341" y="526"/>
                      <a:pt x="1816" y="0"/>
                      <a:pt x="1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3615;p63">
              <a:extLst>
                <a:ext uri="{FF2B5EF4-FFF2-40B4-BE49-F238E27FC236}">
                  <a16:creationId xmlns:a16="http://schemas.microsoft.com/office/drawing/2014/main" id="{85DE6B54-48EA-3B48-0947-8C1F0EE1887C}"/>
                </a:ext>
              </a:extLst>
            </p:cNvPr>
            <p:cNvGrpSpPr/>
            <p:nvPr/>
          </p:nvGrpSpPr>
          <p:grpSpPr>
            <a:xfrm>
              <a:off x="4598397" y="3183552"/>
              <a:ext cx="338332" cy="338332"/>
              <a:chOff x="1323129" y="2571761"/>
              <a:chExt cx="417024" cy="417024"/>
            </a:xfrm>
          </p:grpSpPr>
          <p:sp>
            <p:nvSpPr>
              <p:cNvPr id="9" name="Google Shape;3616;p63">
                <a:extLst>
                  <a:ext uri="{FF2B5EF4-FFF2-40B4-BE49-F238E27FC236}">
                    <a16:creationId xmlns:a16="http://schemas.microsoft.com/office/drawing/2014/main" id="{6CC31473-8417-B58D-6444-55AC9A56856A}"/>
                  </a:ext>
                </a:extLst>
              </p:cNvPr>
              <p:cNvSpPr/>
              <p:nvPr/>
            </p:nvSpPr>
            <p:spPr>
              <a:xfrm>
                <a:off x="1385007" y="2719183"/>
                <a:ext cx="73337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10537" extrusionOk="0">
                    <a:moveTo>
                      <a:pt x="2342" y="1171"/>
                    </a:moveTo>
                    <a:lnTo>
                      <a:pt x="2342" y="9367"/>
                    </a:lnTo>
                    <a:lnTo>
                      <a:pt x="1171" y="9367"/>
                    </a:lnTo>
                    <a:lnTo>
                      <a:pt x="1171" y="1171"/>
                    </a:lnTo>
                    <a:close/>
                    <a:moveTo>
                      <a:pt x="586" y="0"/>
                    </a:moveTo>
                    <a:cubicBezTo>
                      <a:pt x="264" y="0"/>
                      <a:pt x="0" y="262"/>
                      <a:pt x="0" y="586"/>
                    </a:cubicBezTo>
                    <a:lnTo>
                      <a:pt x="0" y="9951"/>
                    </a:lnTo>
                    <a:cubicBezTo>
                      <a:pt x="0" y="10275"/>
                      <a:pt x="264" y="10537"/>
                      <a:pt x="586" y="10537"/>
                    </a:cubicBezTo>
                    <a:lnTo>
                      <a:pt x="2928" y="10537"/>
                    </a:lnTo>
                    <a:cubicBezTo>
                      <a:pt x="3252" y="10537"/>
                      <a:pt x="3514" y="10275"/>
                      <a:pt x="3514" y="9951"/>
                    </a:cubicBezTo>
                    <a:lnTo>
                      <a:pt x="3514" y="586"/>
                    </a:lnTo>
                    <a:cubicBezTo>
                      <a:pt x="3514" y="262"/>
                      <a:pt x="3252" y="0"/>
                      <a:pt x="29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3617;p63">
                <a:extLst>
                  <a:ext uri="{FF2B5EF4-FFF2-40B4-BE49-F238E27FC236}">
                    <a16:creationId xmlns:a16="http://schemas.microsoft.com/office/drawing/2014/main" id="{F58D20AE-37AF-EA11-B0AD-4E17194C9C3F}"/>
                  </a:ext>
                </a:extLst>
              </p:cNvPr>
              <p:cNvSpPr/>
              <p:nvPr/>
            </p:nvSpPr>
            <p:spPr>
              <a:xfrm>
                <a:off x="1385007" y="2621430"/>
                <a:ext cx="73337" cy="7333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514" extrusionOk="0">
                    <a:moveTo>
                      <a:pt x="1757" y="1171"/>
                    </a:moveTo>
                    <a:cubicBezTo>
                      <a:pt x="2081" y="1171"/>
                      <a:pt x="2342" y="1435"/>
                      <a:pt x="2342" y="1757"/>
                    </a:cubicBezTo>
                    <a:cubicBezTo>
                      <a:pt x="2342" y="2080"/>
                      <a:pt x="2081" y="2342"/>
                      <a:pt x="1757" y="2342"/>
                    </a:cubicBezTo>
                    <a:cubicBezTo>
                      <a:pt x="1435" y="2342"/>
                      <a:pt x="1171" y="2080"/>
                      <a:pt x="1171" y="1757"/>
                    </a:cubicBezTo>
                    <a:cubicBezTo>
                      <a:pt x="1171" y="1435"/>
                      <a:pt x="1435" y="1171"/>
                      <a:pt x="1757" y="1171"/>
                    </a:cubicBezTo>
                    <a:close/>
                    <a:moveTo>
                      <a:pt x="1757" y="0"/>
                    </a:moveTo>
                    <a:cubicBezTo>
                      <a:pt x="789" y="0"/>
                      <a:pt x="0" y="789"/>
                      <a:pt x="0" y="1757"/>
                    </a:cubicBezTo>
                    <a:cubicBezTo>
                      <a:pt x="0" y="2726"/>
                      <a:pt x="789" y="3513"/>
                      <a:pt x="1757" y="3513"/>
                    </a:cubicBezTo>
                    <a:cubicBezTo>
                      <a:pt x="2726" y="3513"/>
                      <a:pt x="3514" y="2726"/>
                      <a:pt x="3514" y="1757"/>
                    </a:cubicBezTo>
                    <a:cubicBezTo>
                      <a:pt x="3514" y="789"/>
                      <a:pt x="2726" y="0"/>
                      <a:pt x="17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3618;p63">
                <a:extLst>
                  <a:ext uri="{FF2B5EF4-FFF2-40B4-BE49-F238E27FC236}">
                    <a16:creationId xmlns:a16="http://schemas.microsoft.com/office/drawing/2014/main" id="{5D421B47-B5D0-DCFC-44B9-AFCA08087000}"/>
                  </a:ext>
                </a:extLst>
              </p:cNvPr>
              <p:cNvSpPr/>
              <p:nvPr/>
            </p:nvSpPr>
            <p:spPr>
              <a:xfrm>
                <a:off x="1482759" y="2718786"/>
                <a:ext cx="195510" cy="220304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10556" extrusionOk="0">
                    <a:moveTo>
                      <a:pt x="5559" y="1173"/>
                    </a:moveTo>
                    <a:cubicBezTo>
                      <a:pt x="5720" y="1173"/>
                      <a:pt x="5883" y="1186"/>
                      <a:pt x="6044" y="1212"/>
                    </a:cubicBezTo>
                    <a:cubicBezTo>
                      <a:pt x="7422" y="1435"/>
                      <a:pt x="8196" y="2535"/>
                      <a:pt x="8196" y="3669"/>
                    </a:cubicBezTo>
                    <a:lnTo>
                      <a:pt x="8196" y="9386"/>
                    </a:lnTo>
                    <a:lnTo>
                      <a:pt x="7025" y="9386"/>
                    </a:lnTo>
                    <a:lnTo>
                      <a:pt x="7025" y="4702"/>
                    </a:lnTo>
                    <a:cubicBezTo>
                      <a:pt x="7025" y="3411"/>
                      <a:pt x="5975" y="2360"/>
                      <a:pt x="4683" y="2360"/>
                    </a:cubicBezTo>
                    <a:cubicBezTo>
                      <a:pt x="3392" y="2360"/>
                      <a:pt x="2341" y="3411"/>
                      <a:pt x="2341" y="4702"/>
                    </a:cubicBezTo>
                    <a:lnTo>
                      <a:pt x="2341" y="9386"/>
                    </a:lnTo>
                    <a:lnTo>
                      <a:pt x="1170" y="9386"/>
                    </a:lnTo>
                    <a:lnTo>
                      <a:pt x="1170" y="1190"/>
                    </a:lnTo>
                    <a:lnTo>
                      <a:pt x="2341" y="1190"/>
                    </a:lnTo>
                    <a:lnTo>
                      <a:pt x="2341" y="1776"/>
                    </a:lnTo>
                    <a:cubicBezTo>
                      <a:pt x="2341" y="2011"/>
                      <a:pt x="2484" y="2225"/>
                      <a:pt x="2704" y="2316"/>
                    </a:cubicBezTo>
                    <a:cubicBezTo>
                      <a:pt x="2776" y="2346"/>
                      <a:pt x="2852" y="2361"/>
                      <a:pt x="2928" y="2361"/>
                    </a:cubicBezTo>
                    <a:cubicBezTo>
                      <a:pt x="3080" y="2361"/>
                      <a:pt x="3229" y="2301"/>
                      <a:pt x="3341" y="2190"/>
                    </a:cubicBezTo>
                    <a:lnTo>
                      <a:pt x="3615" y="1916"/>
                    </a:lnTo>
                    <a:cubicBezTo>
                      <a:pt x="4086" y="1443"/>
                      <a:pt x="4813" y="1173"/>
                      <a:pt x="5559" y="1173"/>
                    </a:cubicBezTo>
                    <a:close/>
                    <a:moveTo>
                      <a:pt x="5553" y="0"/>
                    </a:moveTo>
                    <a:cubicBezTo>
                      <a:pt x="4823" y="0"/>
                      <a:pt x="4110" y="189"/>
                      <a:pt x="3509" y="536"/>
                    </a:cubicBezTo>
                    <a:cubicBezTo>
                      <a:pt x="3475" y="246"/>
                      <a:pt x="3227" y="19"/>
                      <a:pt x="2927" y="19"/>
                    </a:cubicBezTo>
                    <a:lnTo>
                      <a:pt x="586" y="19"/>
                    </a:lnTo>
                    <a:cubicBezTo>
                      <a:pt x="262" y="19"/>
                      <a:pt x="1" y="281"/>
                      <a:pt x="1" y="605"/>
                    </a:cubicBezTo>
                    <a:lnTo>
                      <a:pt x="1" y="9970"/>
                    </a:lnTo>
                    <a:cubicBezTo>
                      <a:pt x="1" y="10294"/>
                      <a:pt x="262" y="10556"/>
                      <a:pt x="586" y="10556"/>
                    </a:cubicBezTo>
                    <a:lnTo>
                      <a:pt x="2927" y="10556"/>
                    </a:lnTo>
                    <a:cubicBezTo>
                      <a:pt x="3250" y="10556"/>
                      <a:pt x="3512" y="10294"/>
                      <a:pt x="3512" y="9970"/>
                    </a:cubicBezTo>
                    <a:lnTo>
                      <a:pt x="3512" y="4702"/>
                    </a:lnTo>
                    <a:cubicBezTo>
                      <a:pt x="3512" y="4056"/>
                      <a:pt x="4038" y="3531"/>
                      <a:pt x="4683" y="3531"/>
                    </a:cubicBezTo>
                    <a:cubicBezTo>
                      <a:pt x="5329" y="3531"/>
                      <a:pt x="5854" y="4056"/>
                      <a:pt x="5854" y="4702"/>
                    </a:cubicBezTo>
                    <a:lnTo>
                      <a:pt x="5854" y="9970"/>
                    </a:lnTo>
                    <a:cubicBezTo>
                      <a:pt x="5854" y="10294"/>
                      <a:pt x="6116" y="10556"/>
                      <a:pt x="6440" y="10556"/>
                    </a:cubicBezTo>
                    <a:lnTo>
                      <a:pt x="8782" y="10556"/>
                    </a:lnTo>
                    <a:cubicBezTo>
                      <a:pt x="9104" y="10556"/>
                      <a:pt x="9368" y="10294"/>
                      <a:pt x="9368" y="9970"/>
                    </a:cubicBezTo>
                    <a:lnTo>
                      <a:pt x="9368" y="3669"/>
                    </a:lnTo>
                    <a:cubicBezTo>
                      <a:pt x="9368" y="1921"/>
                      <a:pt x="8131" y="364"/>
                      <a:pt x="6231" y="55"/>
                    </a:cubicBezTo>
                    <a:cubicBezTo>
                      <a:pt x="6005" y="18"/>
                      <a:pt x="5779" y="0"/>
                      <a:pt x="55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3619;p63">
                <a:extLst>
                  <a:ext uri="{FF2B5EF4-FFF2-40B4-BE49-F238E27FC236}">
                    <a16:creationId xmlns:a16="http://schemas.microsoft.com/office/drawing/2014/main" id="{37161384-F2DC-4D04-B627-8604FFDCA473}"/>
                  </a:ext>
                </a:extLst>
              </p:cNvPr>
              <p:cNvSpPr/>
              <p:nvPr/>
            </p:nvSpPr>
            <p:spPr>
              <a:xfrm>
                <a:off x="1323129" y="2571761"/>
                <a:ext cx="417024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19982" extrusionOk="0">
                    <a:moveTo>
                      <a:pt x="17015" y="1170"/>
                    </a:moveTo>
                    <a:cubicBezTo>
                      <a:pt x="17989" y="1170"/>
                      <a:pt x="18810" y="1993"/>
                      <a:pt x="18810" y="2966"/>
                    </a:cubicBezTo>
                    <a:lnTo>
                      <a:pt x="18810" y="17015"/>
                    </a:lnTo>
                    <a:cubicBezTo>
                      <a:pt x="18810" y="17990"/>
                      <a:pt x="17989" y="18811"/>
                      <a:pt x="17015" y="18811"/>
                    </a:cubicBezTo>
                    <a:lnTo>
                      <a:pt x="2965" y="18811"/>
                    </a:lnTo>
                    <a:cubicBezTo>
                      <a:pt x="1992" y="18811"/>
                      <a:pt x="1170" y="17990"/>
                      <a:pt x="1170" y="17015"/>
                    </a:cubicBezTo>
                    <a:lnTo>
                      <a:pt x="1170" y="2966"/>
                    </a:lnTo>
                    <a:cubicBezTo>
                      <a:pt x="1170" y="1993"/>
                      <a:pt x="1992" y="1170"/>
                      <a:pt x="2965" y="1170"/>
                    </a:cubicBezTo>
                    <a:close/>
                    <a:moveTo>
                      <a:pt x="2965" y="1"/>
                    </a:moveTo>
                    <a:cubicBezTo>
                      <a:pt x="1347" y="1"/>
                      <a:pt x="0" y="1349"/>
                      <a:pt x="0" y="2966"/>
                    </a:cubicBezTo>
                    <a:lnTo>
                      <a:pt x="0" y="17015"/>
                    </a:lnTo>
                    <a:cubicBezTo>
                      <a:pt x="0" y="18635"/>
                      <a:pt x="1348" y="19982"/>
                      <a:pt x="2965" y="19982"/>
                    </a:cubicBezTo>
                    <a:lnTo>
                      <a:pt x="17017" y="19982"/>
                    </a:lnTo>
                    <a:cubicBezTo>
                      <a:pt x="18635" y="19982"/>
                      <a:pt x="19981" y="18634"/>
                      <a:pt x="19981" y="17015"/>
                    </a:cubicBezTo>
                    <a:lnTo>
                      <a:pt x="19981" y="2966"/>
                    </a:lnTo>
                    <a:cubicBezTo>
                      <a:pt x="19981" y="1347"/>
                      <a:pt x="18633" y="1"/>
                      <a:pt x="170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Google Shape;3620;p63">
              <a:extLst>
                <a:ext uri="{FF2B5EF4-FFF2-40B4-BE49-F238E27FC236}">
                  <a16:creationId xmlns:a16="http://schemas.microsoft.com/office/drawing/2014/main" id="{5D429A0F-4CE5-40C5-9F06-B9FE35985209}"/>
                </a:ext>
              </a:extLst>
            </p:cNvPr>
            <p:cNvSpPr/>
            <p:nvPr/>
          </p:nvSpPr>
          <p:spPr>
            <a:xfrm>
              <a:off x="5074766" y="3214044"/>
              <a:ext cx="340022" cy="277263"/>
            </a:xfrm>
            <a:custGeom>
              <a:avLst/>
              <a:gdLst/>
              <a:ahLst/>
              <a:cxnLst/>
              <a:rect l="l" t="t" r="r" b="b"/>
              <a:pathLst>
                <a:path w="20081" h="16377" extrusionOk="0">
                  <a:moveTo>
                    <a:pt x="13632" y="1165"/>
                  </a:moveTo>
                  <a:cubicBezTo>
                    <a:pt x="14903" y="1165"/>
                    <a:pt x="15458" y="1658"/>
                    <a:pt x="15826" y="1984"/>
                  </a:cubicBezTo>
                  <a:cubicBezTo>
                    <a:pt x="16040" y="2173"/>
                    <a:pt x="16244" y="2353"/>
                    <a:pt x="16548" y="2353"/>
                  </a:cubicBezTo>
                  <a:cubicBezTo>
                    <a:pt x="16762" y="2353"/>
                    <a:pt x="17038" y="2293"/>
                    <a:pt x="17344" y="2196"/>
                  </a:cubicBezTo>
                  <a:lnTo>
                    <a:pt x="17344" y="2196"/>
                  </a:lnTo>
                  <a:cubicBezTo>
                    <a:pt x="17236" y="2288"/>
                    <a:pt x="17119" y="2376"/>
                    <a:pt x="16995" y="2461"/>
                  </a:cubicBezTo>
                  <a:cubicBezTo>
                    <a:pt x="16780" y="2612"/>
                    <a:pt x="16689" y="2889"/>
                    <a:pt x="16778" y="3137"/>
                  </a:cubicBezTo>
                  <a:cubicBezTo>
                    <a:pt x="16861" y="3373"/>
                    <a:pt x="17082" y="3528"/>
                    <a:pt x="17329" y="3528"/>
                  </a:cubicBezTo>
                  <a:cubicBezTo>
                    <a:pt x="17343" y="3528"/>
                    <a:pt x="17358" y="3527"/>
                    <a:pt x="17372" y="3526"/>
                  </a:cubicBezTo>
                  <a:cubicBezTo>
                    <a:pt x="17475" y="3519"/>
                    <a:pt x="17576" y="3508"/>
                    <a:pt x="17680" y="3494"/>
                  </a:cubicBezTo>
                  <a:lnTo>
                    <a:pt x="17680" y="3494"/>
                  </a:lnTo>
                  <a:cubicBezTo>
                    <a:pt x="17275" y="3802"/>
                    <a:pt x="16921" y="3990"/>
                    <a:pt x="16937" y="4786"/>
                  </a:cubicBezTo>
                  <a:cubicBezTo>
                    <a:pt x="16937" y="4826"/>
                    <a:pt x="16939" y="4881"/>
                    <a:pt x="16939" y="4971"/>
                  </a:cubicBezTo>
                  <a:cubicBezTo>
                    <a:pt x="16939" y="6510"/>
                    <a:pt x="16350" y="9097"/>
                    <a:pt x="14694" y="11320"/>
                  </a:cubicBezTo>
                  <a:cubicBezTo>
                    <a:pt x="13372" y="13093"/>
                    <a:pt x="10896" y="15207"/>
                    <a:pt x="6611" y="15207"/>
                  </a:cubicBezTo>
                  <a:cubicBezTo>
                    <a:pt x="5368" y="15207"/>
                    <a:pt x="4159" y="14996"/>
                    <a:pt x="3001" y="14582"/>
                  </a:cubicBezTo>
                  <a:cubicBezTo>
                    <a:pt x="4359" y="14345"/>
                    <a:pt x="5612" y="13799"/>
                    <a:pt x="6698" y="12960"/>
                  </a:cubicBezTo>
                  <a:cubicBezTo>
                    <a:pt x="6893" y="12812"/>
                    <a:pt x="6972" y="12557"/>
                    <a:pt x="6900" y="12323"/>
                  </a:cubicBezTo>
                  <a:cubicBezTo>
                    <a:pt x="6827" y="12090"/>
                    <a:pt x="6617" y="11925"/>
                    <a:pt x="6372" y="11913"/>
                  </a:cubicBezTo>
                  <a:cubicBezTo>
                    <a:pt x="5203" y="11849"/>
                    <a:pt x="4280" y="11209"/>
                    <a:pt x="3767" y="10448"/>
                  </a:cubicBezTo>
                  <a:cubicBezTo>
                    <a:pt x="3968" y="10434"/>
                    <a:pt x="4207" y="10404"/>
                    <a:pt x="4564" y="10340"/>
                  </a:cubicBezTo>
                  <a:cubicBezTo>
                    <a:pt x="4832" y="10294"/>
                    <a:pt x="5030" y="10071"/>
                    <a:pt x="5047" y="9801"/>
                  </a:cubicBezTo>
                  <a:cubicBezTo>
                    <a:pt x="5065" y="9532"/>
                    <a:pt x="4895" y="9286"/>
                    <a:pt x="4637" y="9205"/>
                  </a:cubicBezTo>
                  <a:cubicBezTo>
                    <a:pt x="3296" y="8787"/>
                    <a:pt x="2498" y="8025"/>
                    <a:pt x="2180" y="6838"/>
                  </a:cubicBezTo>
                  <a:lnTo>
                    <a:pt x="2180" y="6838"/>
                  </a:lnTo>
                  <a:cubicBezTo>
                    <a:pt x="2390" y="6891"/>
                    <a:pt x="2642" y="6933"/>
                    <a:pt x="3057" y="6986"/>
                  </a:cubicBezTo>
                  <a:cubicBezTo>
                    <a:pt x="3081" y="6989"/>
                    <a:pt x="3105" y="6991"/>
                    <a:pt x="3129" y="6991"/>
                  </a:cubicBezTo>
                  <a:cubicBezTo>
                    <a:pt x="3359" y="6991"/>
                    <a:pt x="3571" y="6854"/>
                    <a:pt x="3666" y="6640"/>
                  </a:cubicBezTo>
                  <a:cubicBezTo>
                    <a:pt x="3770" y="6403"/>
                    <a:pt x="3707" y="6125"/>
                    <a:pt x="3508" y="5957"/>
                  </a:cubicBezTo>
                  <a:cubicBezTo>
                    <a:pt x="2014" y="4697"/>
                    <a:pt x="1936" y="3409"/>
                    <a:pt x="2210" y="2373"/>
                  </a:cubicBezTo>
                  <a:lnTo>
                    <a:pt x="2210" y="2373"/>
                  </a:lnTo>
                  <a:cubicBezTo>
                    <a:pt x="4267" y="4464"/>
                    <a:pt x="6801" y="5670"/>
                    <a:pt x="9880" y="5882"/>
                  </a:cubicBezTo>
                  <a:cubicBezTo>
                    <a:pt x="9894" y="5883"/>
                    <a:pt x="9908" y="5884"/>
                    <a:pt x="9921" y="5884"/>
                  </a:cubicBezTo>
                  <a:cubicBezTo>
                    <a:pt x="10265" y="5884"/>
                    <a:pt x="10539" y="5586"/>
                    <a:pt x="10503" y="5239"/>
                  </a:cubicBezTo>
                  <a:cubicBezTo>
                    <a:pt x="10372" y="3940"/>
                    <a:pt x="10634" y="2919"/>
                    <a:pt x="11281" y="2203"/>
                  </a:cubicBezTo>
                  <a:cubicBezTo>
                    <a:pt x="11975" y="1437"/>
                    <a:pt x="12981" y="1165"/>
                    <a:pt x="13632" y="1165"/>
                  </a:cubicBezTo>
                  <a:close/>
                  <a:moveTo>
                    <a:pt x="13631" y="1"/>
                  </a:moveTo>
                  <a:cubicBezTo>
                    <a:pt x="12698" y="1"/>
                    <a:pt x="11363" y="368"/>
                    <a:pt x="10413" y="1418"/>
                  </a:cubicBezTo>
                  <a:cubicBezTo>
                    <a:pt x="9665" y="2245"/>
                    <a:pt x="9291" y="3332"/>
                    <a:pt x="9300" y="4649"/>
                  </a:cubicBezTo>
                  <a:cubicBezTo>
                    <a:pt x="6556" y="4315"/>
                    <a:pt x="4306" y="3079"/>
                    <a:pt x="2438" y="887"/>
                  </a:cubicBezTo>
                  <a:cubicBezTo>
                    <a:pt x="2327" y="756"/>
                    <a:pt x="2163" y="681"/>
                    <a:pt x="1993" y="681"/>
                  </a:cubicBezTo>
                  <a:cubicBezTo>
                    <a:pt x="1966" y="681"/>
                    <a:pt x="1938" y="683"/>
                    <a:pt x="1911" y="687"/>
                  </a:cubicBezTo>
                  <a:cubicBezTo>
                    <a:pt x="1713" y="715"/>
                    <a:pt x="1541" y="843"/>
                    <a:pt x="1460" y="1025"/>
                  </a:cubicBezTo>
                  <a:cubicBezTo>
                    <a:pt x="1207" y="1582"/>
                    <a:pt x="876" y="2444"/>
                    <a:pt x="922" y="3466"/>
                  </a:cubicBezTo>
                  <a:cubicBezTo>
                    <a:pt x="952" y="4138"/>
                    <a:pt x="1138" y="4773"/>
                    <a:pt x="1479" y="5368"/>
                  </a:cubicBezTo>
                  <a:cubicBezTo>
                    <a:pt x="1469" y="5367"/>
                    <a:pt x="1459" y="5367"/>
                    <a:pt x="1449" y="5367"/>
                  </a:cubicBezTo>
                  <a:cubicBezTo>
                    <a:pt x="1114" y="5367"/>
                    <a:pt x="843" y="5650"/>
                    <a:pt x="865" y="5990"/>
                  </a:cubicBezTo>
                  <a:cubicBezTo>
                    <a:pt x="963" y="7455"/>
                    <a:pt x="1501" y="8589"/>
                    <a:pt x="2470" y="9380"/>
                  </a:cubicBezTo>
                  <a:cubicBezTo>
                    <a:pt x="2284" y="9528"/>
                    <a:pt x="2208" y="9773"/>
                    <a:pt x="2274" y="9999"/>
                  </a:cubicBezTo>
                  <a:cubicBezTo>
                    <a:pt x="2578" y="11057"/>
                    <a:pt x="3469" y="12207"/>
                    <a:pt x="4833" y="12757"/>
                  </a:cubicBezTo>
                  <a:cubicBezTo>
                    <a:pt x="3802" y="13279"/>
                    <a:pt x="2644" y="13546"/>
                    <a:pt x="1412" y="13546"/>
                  </a:cubicBezTo>
                  <a:cubicBezTo>
                    <a:pt x="1173" y="13546"/>
                    <a:pt x="932" y="13536"/>
                    <a:pt x="689" y="13516"/>
                  </a:cubicBezTo>
                  <a:cubicBezTo>
                    <a:pt x="673" y="13515"/>
                    <a:pt x="658" y="13514"/>
                    <a:pt x="642" y="13514"/>
                  </a:cubicBezTo>
                  <a:cubicBezTo>
                    <a:pt x="390" y="13514"/>
                    <a:pt x="164" y="13676"/>
                    <a:pt x="84" y="13919"/>
                  </a:cubicBezTo>
                  <a:cubicBezTo>
                    <a:pt x="0" y="14177"/>
                    <a:pt x="105" y="14460"/>
                    <a:pt x="338" y="14600"/>
                  </a:cubicBezTo>
                  <a:cubicBezTo>
                    <a:pt x="2284" y="15778"/>
                    <a:pt x="4395" y="16376"/>
                    <a:pt x="6611" y="16376"/>
                  </a:cubicBezTo>
                  <a:cubicBezTo>
                    <a:pt x="11382" y="16376"/>
                    <a:pt x="14151" y="14008"/>
                    <a:pt x="15631" y="12019"/>
                  </a:cubicBezTo>
                  <a:cubicBezTo>
                    <a:pt x="17461" y="9567"/>
                    <a:pt x="18108" y="6689"/>
                    <a:pt x="18108" y="4971"/>
                  </a:cubicBezTo>
                  <a:cubicBezTo>
                    <a:pt x="18108" y="4747"/>
                    <a:pt x="18103" y="4701"/>
                    <a:pt x="18110" y="4637"/>
                  </a:cubicBezTo>
                  <a:cubicBezTo>
                    <a:pt x="18336" y="4435"/>
                    <a:pt x="18964" y="4133"/>
                    <a:pt x="19935" y="2718"/>
                  </a:cubicBezTo>
                  <a:cubicBezTo>
                    <a:pt x="20080" y="2505"/>
                    <a:pt x="20070" y="2221"/>
                    <a:pt x="19909" y="2019"/>
                  </a:cubicBezTo>
                  <a:cubicBezTo>
                    <a:pt x="19795" y="1879"/>
                    <a:pt x="19625" y="1801"/>
                    <a:pt x="19451" y="1801"/>
                  </a:cubicBezTo>
                  <a:cubicBezTo>
                    <a:pt x="19377" y="1801"/>
                    <a:pt x="19303" y="1815"/>
                    <a:pt x="19231" y="1844"/>
                  </a:cubicBezTo>
                  <a:cubicBezTo>
                    <a:pt x="19194" y="1860"/>
                    <a:pt x="19155" y="1874"/>
                    <a:pt x="19118" y="1890"/>
                  </a:cubicBezTo>
                  <a:cubicBezTo>
                    <a:pt x="19269" y="1630"/>
                    <a:pt x="19392" y="1356"/>
                    <a:pt x="19490" y="1062"/>
                  </a:cubicBezTo>
                  <a:cubicBezTo>
                    <a:pt x="19564" y="841"/>
                    <a:pt x="19498" y="598"/>
                    <a:pt x="19327" y="443"/>
                  </a:cubicBezTo>
                  <a:cubicBezTo>
                    <a:pt x="19217" y="344"/>
                    <a:pt x="19076" y="292"/>
                    <a:pt x="18934" y="292"/>
                  </a:cubicBezTo>
                  <a:cubicBezTo>
                    <a:pt x="18853" y="292"/>
                    <a:pt x="18771" y="309"/>
                    <a:pt x="18694" y="344"/>
                  </a:cubicBezTo>
                  <a:cubicBezTo>
                    <a:pt x="18690" y="345"/>
                    <a:pt x="18676" y="351"/>
                    <a:pt x="18651" y="363"/>
                  </a:cubicBezTo>
                  <a:cubicBezTo>
                    <a:pt x="17724" y="830"/>
                    <a:pt x="16999" y="1103"/>
                    <a:pt x="16670" y="1166"/>
                  </a:cubicBezTo>
                  <a:cubicBezTo>
                    <a:pt x="16647" y="1147"/>
                    <a:pt x="16624" y="1126"/>
                    <a:pt x="16603" y="1106"/>
                  </a:cubicBezTo>
                  <a:cubicBezTo>
                    <a:pt x="16194" y="745"/>
                    <a:pt x="15347" y="1"/>
                    <a:pt x="13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419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37"/>
          <p:cNvSpPr txBox="1">
            <a:spLocks noGrp="1"/>
          </p:cNvSpPr>
          <p:nvPr>
            <p:ph type="title"/>
          </p:nvPr>
        </p:nvSpPr>
        <p:spPr>
          <a:xfrm>
            <a:off x="698079" y="670267"/>
            <a:ext cx="7696500" cy="5916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000" b="1" dirty="0">
                <a:solidFill>
                  <a:schemeClr val="accent3">
                    <a:lumMod val="25000"/>
                  </a:schemeClr>
                </a:solidFill>
              </a:rPr>
              <a:t>Introduction to Node.js</a:t>
            </a:r>
            <a:br>
              <a:rPr lang="en-US" sz="3000" b="1" dirty="0"/>
            </a:br>
            <a:endParaRPr sz="3000" dirty="0"/>
          </a:p>
        </p:txBody>
      </p:sp>
      <p:sp>
        <p:nvSpPr>
          <p:cNvPr id="18" name="Google Shape;2148;p37">
            <a:extLst>
              <a:ext uri="{FF2B5EF4-FFF2-40B4-BE49-F238E27FC236}">
                <a16:creationId xmlns:a16="http://schemas.microsoft.com/office/drawing/2014/main" id="{D0A8BEC8-DE8B-11EA-A6E0-A3A2EAC81106}"/>
              </a:ext>
            </a:extLst>
          </p:cNvPr>
          <p:cNvSpPr txBox="1">
            <a:spLocks/>
          </p:cNvSpPr>
          <p:nvPr/>
        </p:nvSpPr>
        <p:spPr>
          <a:xfrm>
            <a:off x="786629" y="3909613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03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39789-DB06-8BAB-2401-3BA18D508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6" y="1338700"/>
            <a:ext cx="4572000" cy="30833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83EF464-7C7B-688D-6D68-56D3D86B0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604" y="3807795"/>
            <a:ext cx="435863" cy="43586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A38BA0E-796F-071B-E388-7DDAD67AB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5275" y="3792728"/>
            <a:ext cx="438912" cy="43891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44324DE-5007-D00F-1F6E-B91F47BC5D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4506" y="3803778"/>
            <a:ext cx="440841" cy="43891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AFD5DAA-9427-4A70-CF1E-47520F0FEB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5667" y="3774789"/>
            <a:ext cx="438912" cy="4561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CF1DF9-D73C-C705-03DB-6D70FC49ED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2448" y="1446837"/>
            <a:ext cx="2286660" cy="19910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148;p37">
            <a:extLst>
              <a:ext uri="{FF2B5EF4-FFF2-40B4-BE49-F238E27FC236}">
                <a16:creationId xmlns:a16="http://schemas.microsoft.com/office/drawing/2014/main" id="{D0A8BEC8-DE8B-11EA-A6E0-A3A2EAC81106}"/>
              </a:ext>
            </a:extLst>
          </p:cNvPr>
          <p:cNvSpPr txBox="1">
            <a:spLocks/>
          </p:cNvSpPr>
          <p:nvPr/>
        </p:nvSpPr>
        <p:spPr>
          <a:xfrm>
            <a:off x="786629" y="3909613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43673E-29B4-1F5F-ADEF-26B5F8731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028" y="1526963"/>
            <a:ext cx="1241503" cy="9161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F70C1A-7208-446F-868D-4E22445D0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857" y="1486803"/>
            <a:ext cx="966439" cy="95634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BCBEFF-69BE-02C1-AE10-C979897DC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942" y="3439645"/>
            <a:ext cx="1260183" cy="10972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322E9D1-E249-9B2C-0EA2-4797753679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2209" y="3534673"/>
            <a:ext cx="1897140" cy="1097280"/>
          </a:xfrm>
          <a:prstGeom prst="rect">
            <a:avLst/>
          </a:prstGeom>
        </p:spPr>
      </p:pic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EE369DFE-3544-E71A-63F5-5654A22A9100}"/>
              </a:ext>
            </a:extLst>
          </p:cNvPr>
          <p:cNvCxnSpPr>
            <a:cxnSpLocks/>
          </p:cNvCxnSpPr>
          <p:nvPr/>
        </p:nvCxnSpPr>
        <p:spPr>
          <a:xfrm>
            <a:off x="4563870" y="2007357"/>
            <a:ext cx="1554480" cy="0"/>
          </a:xfrm>
          <a:prstGeom prst="curvedConnector3">
            <a:avLst/>
          </a:prstGeom>
          <a:ln w="19050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4C4A9B66-EBF0-C71E-EF26-D3FBC49FA481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V="1">
            <a:off x="6146412" y="2941022"/>
            <a:ext cx="996501" cy="745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EFF69602-D4C4-5760-DAED-E67E62BB271A}"/>
              </a:ext>
            </a:extLst>
          </p:cNvPr>
          <p:cNvCxnSpPr>
            <a:cxnSpLocks/>
          </p:cNvCxnSpPr>
          <p:nvPr/>
        </p:nvCxnSpPr>
        <p:spPr>
          <a:xfrm rot="10800000">
            <a:off x="4531531" y="3988284"/>
            <a:ext cx="1784893" cy="1"/>
          </a:xfrm>
          <a:prstGeom prst="curvedConnector3">
            <a:avLst/>
          </a:prstGeom>
          <a:ln w="19050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itle 55">
            <a:extLst>
              <a:ext uri="{FF2B5EF4-FFF2-40B4-BE49-F238E27FC236}">
                <a16:creationId xmlns:a16="http://schemas.microsoft.com/office/drawing/2014/main" id="{49A47555-0244-2288-14B8-548CA66D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25000"/>
                  </a:schemeClr>
                </a:solidFill>
              </a:rPr>
              <a:t> How JavaScript Work</a:t>
            </a:r>
          </a:p>
        </p:txBody>
      </p:sp>
    </p:spTree>
    <p:extLst>
      <p:ext uri="{BB962C8B-B14F-4D97-AF65-F5344CB8AC3E}">
        <p14:creationId xmlns:p14="http://schemas.microsoft.com/office/powerpoint/2010/main" val="395378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AF3670-EA29-232E-897C-EE73F97D4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406" y="985207"/>
            <a:ext cx="4802158" cy="738522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10000"/>
                  </a:schemeClr>
                </a:solidFill>
              </a:rPr>
              <a:t>JAVASCRIPT WAS INTERPRETED LANGUAGE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41CAC1-824A-8C3F-C50E-BB2D5AF0A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552" y="681174"/>
            <a:ext cx="1518426" cy="1135978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3A5B8E1-CF1A-752C-2C3F-08BE0DFD6369}"/>
              </a:ext>
            </a:extLst>
          </p:cNvPr>
          <p:cNvSpPr txBox="1">
            <a:spLocks/>
          </p:cNvSpPr>
          <p:nvPr/>
        </p:nvSpPr>
        <p:spPr>
          <a:xfrm>
            <a:off x="3355262" y="2946031"/>
            <a:ext cx="1887612" cy="70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JIT COMPILATION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DB1DAE-DBC7-7EE3-F4F1-F93C82127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501" y="2511699"/>
            <a:ext cx="1255763" cy="10934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588BF2-92C3-1020-1C20-85DF86F9A71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80655" y="2760516"/>
            <a:ext cx="770202" cy="7385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D479FC-FF3A-08AC-C72E-7467109A8A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2927" y="2587361"/>
            <a:ext cx="967838" cy="9678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D79FEC-083F-891F-9581-6EF0A01D46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5582" y="2587361"/>
            <a:ext cx="1484034" cy="1113025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67AED22D-08E8-296D-FA0C-95A4DAFAE1F4}"/>
              </a:ext>
            </a:extLst>
          </p:cNvPr>
          <p:cNvSpPr/>
          <p:nvPr/>
        </p:nvSpPr>
        <p:spPr>
          <a:xfrm>
            <a:off x="2290445" y="2974636"/>
            <a:ext cx="1020274" cy="19328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CB6F669-6D06-85D9-9D76-38BE75528FDD}"/>
              </a:ext>
            </a:extLst>
          </p:cNvPr>
          <p:cNvSpPr/>
          <p:nvPr/>
        </p:nvSpPr>
        <p:spPr>
          <a:xfrm>
            <a:off x="4348110" y="3047229"/>
            <a:ext cx="1020274" cy="19328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91D9045-15B3-CC2D-B64B-1397CA470A34}"/>
              </a:ext>
            </a:extLst>
          </p:cNvPr>
          <p:cNvSpPr/>
          <p:nvPr/>
        </p:nvSpPr>
        <p:spPr>
          <a:xfrm>
            <a:off x="6425308" y="2996940"/>
            <a:ext cx="1020274" cy="19328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1C6C33-C38A-C604-1AC0-3DA7D0103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027" y="2004835"/>
            <a:ext cx="1255763" cy="109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8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7" grpId="1"/>
      <p:bldP spid="2" grpId="0" animBg="1"/>
      <p:bldP spid="3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39C8-D5C9-39F1-BEEA-E7DD879C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JS Turning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C7943-0339-B2A8-50F0-1ED78AAF0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920" y="1162858"/>
            <a:ext cx="2657614" cy="14764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2D825D-D4EB-25EE-2BA9-7F14C72E7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009" y="1201738"/>
            <a:ext cx="2657614" cy="10281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A8AA96-5641-305F-00EB-B49194B0F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008" y="1788160"/>
            <a:ext cx="1635513" cy="1188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05FD08-E868-85E1-A2BA-C3E077A2B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1675" y="1788160"/>
            <a:ext cx="1635513" cy="1063083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E138A93-C791-3A8E-5A82-68E06ED7F810}"/>
              </a:ext>
            </a:extLst>
          </p:cNvPr>
          <p:cNvGrpSpPr/>
          <p:nvPr/>
        </p:nvGrpSpPr>
        <p:grpSpPr>
          <a:xfrm>
            <a:off x="2080254" y="1162858"/>
            <a:ext cx="1799280" cy="1049400"/>
            <a:chOff x="2512747" y="2928220"/>
            <a:chExt cx="1799280" cy="104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BBEC790-E938-4147-BC81-52E119B59690}"/>
                    </a:ext>
                  </a:extLst>
                </p14:cNvPr>
                <p14:cNvContentPartPr/>
                <p14:nvPr/>
              </p14:nvContentPartPr>
              <p14:xfrm>
                <a:off x="2512747" y="3440500"/>
                <a:ext cx="333720" cy="537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BBEC790-E938-4147-BC81-52E119B5969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03747" y="3431500"/>
                  <a:ext cx="3513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7091B71-1834-FBD5-B711-A3CC45168731}"/>
                    </a:ext>
                  </a:extLst>
                </p14:cNvPr>
                <p14:cNvContentPartPr/>
                <p14:nvPr/>
              </p14:nvContentPartPr>
              <p14:xfrm>
                <a:off x="3200347" y="3090580"/>
                <a:ext cx="1111680" cy="552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7091B71-1834-FBD5-B711-A3CC4516873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91707" y="3081580"/>
                  <a:ext cx="112932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14D94D9-E5D9-2400-D5B1-124336BE4D51}"/>
                    </a:ext>
                  </a:extLst>
                </p14:cNvPr>
                <p14:cNvContentPartPr/>
                <p14:nvPr/>
              </p14:nvContentPartPr>
              <p14:xfrm>
                <a:off x="2555587" y="2928220"/>
                <a:ext cx="821160" cy="618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14D94D9-E5D9-2400-D5B1-124336BE4D5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46947" y="2919220"/>
                  <a:ext cx="83880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0483267-2DA9-964D-7ECF-FD1DB1891E2E}"/>
                    </a:ext>
                  </a:extLst>
                </p14:cNvPr>
                <p14:cNvContentPartPr/>
                <p14:nvPr/>
              </p14:nvContentPartPr>
              <p14:xfrm>
                <a:off x="3040147" y="3553180"/>
                <a:ext cx="31680" cy="284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0483267-2DA9-964D-7ECF-FD1DB1891E2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31507" y="3544540"/>
                  <a:ext cx="493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F0EA8F5-92B4-154D-BD1F-ABB7BC864585}"/>
                    </a:ext>
                  </a:extLst>
                </p14:cNvPr>
                <p14:cNvContentPartPr/>
                <p14:nvPr/>
              </p14:nvContentPartPr>
              <p14:xfrm>
                <a:off x="3241027" y="3538420"/>
                <a:ext cx="399600" cy="23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F0EA8F5-92B4-154D-BD1F-ABB7BC86458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32387" y="3529780"/>
                  <a:ext cx="417240" cy="4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69B140D-1908-14EF-9795-06D3CA740664}"/>
                  </a:ext>
                </a:extLst>
              </p14:cNvPr>
              <p14:cNvContentPartPr/>
              <p14:nvPr/>
            </p14:nvContentPartPr>
            <p14:xfrm>
              <a:off x="1958934" y="1225498"/>
              <a:ext cx="225720" cy="72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69B140D-1908-14EF-9795-06D3CA74066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50294" y="1216498"/>
                <a:ext cx="24336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001F7CF-74B8-7AA7-8DD6-A9B4F5D41252}"/>
                  </a:ext>
                </a:extLst>
              </p14:cNvPr>
              <p14:cNvContentPartPr/>
              <p14:nvPr/>
            </p14:nvContentPartPr>
            <p14:xfrm>
              <a:off x="2066574" y="1512778"/>
              <a:ext cx="103320" cy="112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001F7CF-74B8-7AA7-8DD6-A9B4F5D4125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57574" y="1504138"/>
                <a:ext cx="1209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E7A3F0D-5B2A-6CC3-739A-B21C34B6565B}"/>
                  </a:ext>
                </a:extLst>
              </p14:cNvPr>
              <p14:cNvContentPartPr/>
              <p14:nvPr/>
            </p14:nvContentPartPr>
            <p14:xfrm>
              <a:off x="2808534" y="1201738"/>
              <a:ext cx="131760" cy="66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E7A3F0D-5B2A-6CC3-739A-B21C34B656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99894" y="1193098"/>
                <a:ext cx="149400" cy="8388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596F87D3-0C2F-7F00-3EDC-1D1AFF18708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246789" y="1191613"/>
            <a:ext cx="655531" cy="6555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40B3B5C-067F-FF18-7C99-817A45F7287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779870" y="1548633"/>
            <a:ext cx="2485615" cy="1778585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1EF1962B-EE9E-567D-0F81-F93D1B9664E8}"/>
              </a:ext>
            </a:extLst>
          </p:cNvPr>
          <p:cNvSpPr txBox="1">
            <a:spLocks/>
          </p:cNvSpPr>
          <p:nvPr/>
        </p:nvSpPr>
        <p:spPr>
          <a:xfrm>
            <a:off x="2232131" y="3453723"/>
            <a:ext cx="115280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dirty="0"/>
              <a:t>2009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79DD891-C85A-A3F3-802D-51E6A386CAE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286141" y="1548633"/>
            <a:ext cx="1692829" cy="1692829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983D7D62-7836-C997-69D5-39D52270EF20}"/>
              </a:ext>
            </a:extLst>
          </p:cNvPr>
          <p:cNvSpPr txBox="1">
            <a:spLocks/>
          </p:cNvSpPr>
          <p:nvPr/>
        </p:nvSpPr>
        <p:spPr>
          <a:xfrm>
            <a:off x="5430620" y="3387762"/>
            <a:ext cx="115280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97440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3285893" y="341520"/>
            <a:ext cx="1806497" cy="5480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In 2010 </a:t>
            </a:r>
            <a:endParaRPr sz="1800" b="1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B835E-EEA6-70DD-BA24-7C6EA21F1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1879252" y="864826"/>
            <a:ext cx="556035" cy="5560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BBC559-A49B-5D61-D308-791375EB0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5999" y="868682"/>
            <a:ext cx="625601" cy="5145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027A81-B6DF-8C47-F255-66384C622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3998" y="737618"/>
            <a:ext cx="723049" cy="7230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2BC314-B989-3406-3C6C-DEEB4C456C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2075" y="1635940"/>
            <a:ext cx="1075296" cy="8767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A59496-1025-5023-2A2C-5A213DAC8F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4571" y="1537908"/>
            <a:ext cx="1924901" cy="9479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B7DA1B-D139-F96C-8F18-3D6DD74EBB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4570" y="2800670"/>
            <a:ext cx="2055056" cy="7402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6C322C9-141B-C1A3-ECE6-3D9086E76D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4411" y="2499615"/>
            <a:ext cx="3389744" cy="191981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D2F8F4-286D-55F2-6A32-4B49EB2E3067}"/>
              </a:ext>
            </a:extLst>
          </p:cNvPr>
          <p:cNvCxnSpPr>
            <a:cxnSpLocks/>
          </p:cNvCxnSpPr>
          <p:nvPr/>
        </p:nvCxnSpPr>
        <p:spPr>
          <a:xfrm flipV="1">
            <a:off x="3447631" y="1124719"/>
            <a:ext cx="1835667" cy="40836"/>
          </a:xfrm>
          <a:prstGeom prst="straightConnector1">
            <a:avLst/>
          </a:prstGeom>
          <a:ln w="1905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3F63705-E16B-5930-FCA4-AFF7E69AF631}"/>
              </a:ext>
            </a:extLst>
          </p:cNvPr>
          <p:cNvSpPr txBox="1"/>
          <p:nvPr/>
        </p:nvSpPr>
        <p:spPr>
          <a:xfrm>
            <a:off x="2813806" y="4648091"/>
            <a:ext cx="22265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Full Stack Developer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23D409-44E8-75EB-83A1-8E2BE55CEE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27070" y="1537908"/>
            <a:ext cx="876788" cy="8767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326F63-4948-7509-733F-1143AA4DB788}"/>
              </a:ext>
            </a:extLst>
          </p:cNvPr>
          <p:cNvSpPr txBox="1"/>
          <p:nvPr/>
        </p:nvSpPr>
        <p:spPr>
          <a:xfrm>
            <a:off x="6356565" y="905644"/>
            <a:ext cx="10837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JSON API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6F1083-E75D-3E3A-2D0B-BC6054188E78}"/>
              </a:ext>
            </a:extLst>
          </p:cNvPr>
          <p:cNvCxnSpPr>
            <a:cxnSpLocks/>
          </p:cNvCxnSpPr>
          <p:nvPr/>
        </p:nvCxnSpPr>
        <p:spPr>
          <a:xfrm>
            <a:off x="3285893" y="1983736"/>
            <a:ext cx="6496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38570D-493C-BBFE-2682-C42AE72EC282}"/>
              </a:ext>
            </a:extLst>
          </p:cNvPr>
          <p:cNvCxnSpPr>
            <a:cxnSpLocks/>
          </p:cNvCxnSpPr>
          <p:nvPr/>
        </p:nvCxnSpPr>
        <p:spPr>
          <a:xfrm>
            <a:off x="4794299" y="1956535"/>
            <a:ext cx="6496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4EA4AE-7D4B-6D41-870C-9BA1BC65A0D3}"/>
              </a:ext>
            </a:extLst>
          </p:cNvPr>
          <p:cNvCxnSpPr>
            <a:cxnSpLocks/>
          </p:cNvCxnSpPr>
          <p:nvPr/>
        </p:nvCxnSpPr>
        <p:spPr>
          <a:xfrm>
            <a:off x="6717021" y="2207941"/>
            <a:ext cx="0" cy="584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8" grpId="0" build="p"/>
      <p:bldP spid="6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03924-9A0F-CF12-E133-9CB20B83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5000"/>
                  </a:schemeClr>
                </a:solidFill>
              </a:rPr>
              <a:t>How Server Side Work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15D2C8E-9ABB-E4AD-A3D0-551BEB3340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2070863"/>
              </p:ext>
            </p:extLst>
          </p:nvPr>
        </p:nvGraphicFramePr>
        <p:xfrm>
          <a:off x="1651537" y="1811528"/>
          <a:ext cx="2920463" cy="572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4178905-263B-1174-6DB5-273D570841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7235353"/>
              </p:ext>
            </p:extLst>
          </p:nvPr>
        </p:nvGraphicFramePr>
        <p:xfrm>
          <a:off x="3290276" y="2936944"/>
          <a:ext cx="2665679" cy="572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81FD9567-C34D-6B3A-5E18-54E211AAEB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51537" y="1493362"/>
            <a:ext cx="2149231" cy="1942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3835F3-8C84-63A4-ADBB-8C34716D6E66}"/>
              </a:ext>
            </a:extLst>
          </p:cNvPr>
          <p:cNvSpPr txBox="1"/>
          <p:nvPr/>
        </p:nvSpPr>
        <p:spPr>
          <a:xfrm>
            <a:off x="1000333" y="2132171"/>
            <a:ext cx="1033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client</a:t>
            </a:r>
            <a:endParaRPr lang="en-US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B37FB6-5A20-B745-E9D3-61730185B43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67334" y="1488545"/>
            <a:ext cx="1862066" cy="18687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F866D9-0DC1-71DF-6F7C-89E46CC3B49E}"/>
              </a:ext>
            </a:extLst>
          </p:cNvPr>
          <p:cNvSpPr txBox="1"/>
          <p:nvPr/>
        </p:nvSpPr>
        <p:spPr>
          <a:xfrm>
            <a:off x="5343234" y="3357309"/>
            <a:ext cx="8088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server</a:t>
            </a:r>
            <a:endParaRPr lang="en-US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32B1EC-A0A7-58AB-37A2-2EB79A47765D}"/>
              </a:ext>
            </a:extLst>
          </p:cNvPr>
          <p:cNvCxnSpPr/>
          <p:nvPr/>
        </p:nvCxnSpPr>
        <p:spPr>
          <a:xfrm>
            <a:off x="3393084" y="2667856"/>
            <a:ext cx="1570892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E75D754-2F07-23B6-3013-E4192EAB3C24}"/>
              </a:ext>
            </a:extLst>
          </p:cNvPr>
          <p:cNvSpPr txBox="1"/>
          <p:nvPr/>
        </p:nvSpPr>
        <p:spPr>
          <a:xfrm>
            <a:off x="3608680" y="2715106"/>
            <a:ext cx="9366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Request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567FE3E-4536-256C-36CD-7DD2D05CBB6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92463" y="1171448"/>
            <a:ext cx="637786" cy="6400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8ED0986-CB6D-83A0-4D80-D1F56F36C27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92463" y="2251710"/>
            <a:ext cx="640080" cy="6400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E598C58-8E53-4B76-158A-900EBF8F04B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1786" y="3331972"/>
            <a:ext cx="640080" cy="640080"/>
          </a:xfrm>
          <a:prstGeom prst="rect">
            <a:avLst/>
          </a:prstGeom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A6A93F2-1326-B24A-227A-17ECA87BE335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424246" y="1491488"/>
            <a:ext cx="1068217" cy="760222"/>
          </a:xfrm>
          <a:prstGeom prst="bentConnector3">
            <a:avLst>
              <a:gd name="adj1" fmla="val 62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17A0F4C-3FF5-171F-7FF4-9DB543A233FC}"/>
              </a:ext>
            </a:extLst>
          </p:cNvPr>
          <p:cNvCxnSpPr>
            <a:endCxn id="27" idx="1"/>
          </p:cNvCxnSpPr>
          <p:nvPr/>
        </p:nvCxnSpPr>
        <p:spPr>
          <a:xfrm>
            <a:off x="6439877" y="2571750"/>
            <a:ext cx="1052586" cy="12700"/>
          </a:xfrm>
          <a:prstGeom prst="bentConnector3">
            <a:avLst>
              <a:gd name="adj1" fmla="val 91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55F85FE-F441-406B-B810-D6A59F153D23}"/>
              </a:ext>
            </a:extLst>
          </p:cNvPr>
          <p:cNvCxnSpPr/>
          <p:nvPr/>
        </p:nvCxnSpPr>
        <p:spPr>
          <a:xfrm>
            <a:off x="6309800" y="2924211"/>
            <a:ext cx="1250462" cy="779209"/>
          </a:xfrm>
          <a:prstGeom prst="bentConnector3">
            <a:avLst>
              <a:gd name="adj1" fmla="val 556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FE328A7F-66F5-D5E1-CDBA-2EC11D17464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45188" y="2151740"/>
            <a:ext cx="625765" cy="625765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CC5F95-F7D7-4449-0C89-01C968B46CFD}"/>
              </a:ext>
            </a:extLst>
          </p:cNvPr>
          <p:cNvCxnSpPr/>
          <p:nvPr/>
        </p:nvCxnSpPr>
        <p:spPr>
          <a:xfrm flipH="1">
            <a:off x="3369167" y="2216641"/>
            <a:ext cx="15708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81AB3F1-8909-6DB2-4299-B43C6187CE99}"/>
              </a:ext>
            </a:extLst>
          </p:cNvPr>
          <p:cNvCxnSpPr>
            <a:cxnSpLocks/>
          </p:cNvCxnSpPr>
          <p:nvPr/>
        </p:nvCxnSpPr>
        <p:spPr>
          <a:xfrm flipH="1">
            <a:off x="3369167" y="2085813"/>
            <a:ext cx="15708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F3639BA-889B-9971-6CCA-31C430F4DDBE}"/>
              </a:ext>
            </a:extLst>
          </p:cNvPr>
          <p:cNvCxnSpPr/>
          <p:nvPr/>
        </p:nvCxnSpPr>
        <p:spPr>
          <a:xfrm>
            <a:off x="3393084" y="2769647"/>
            <a:ext cx="1570892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6A807B4-9682-C9CB-CB3E-FDA4BFCCC2E4}"/>
              </a:ext>
            </a:extLst>
          </p:cNvPr>
          <p:cNvSpPr txBox="1"/>
          <p:nvPr/>
        </p:nvSpPr>
        <p:spPr>
          <a:xfrm>
            <a:off x="3516872" y="2619865"/>
            <a:ext cx="12504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Request </a:t>
            </a:r>
            <a:r>
              <a:rPr lang="en-US" dirty="0">
                <a:solidFill>
                  <a:srgbClr val="FF0000"/>
                </a:solidFill>
              </a:rPr>
              <a:t>1+2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96CCE0-E10E-F62F-28D8-F5B8C905488D}"/>
              </a:ext>
            </a:extLst>
          </p:cNvPr>
          <p:cNvSpPr txBox="1"/>
          <p:nvPr/>
        </p:nvSpPr>
        <p:spPr>
          <a:xfrm>
            <a:off x="3645046" y="1908864"/>
            <a:ext cx="12074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Response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30D9A8-B434-6E13-D497-55BC8C5E4726}"/>
              </a:ext>
            </a:extLst>
          </p:cNvPr>
          <p:cNvSpPr txBox="1"/>
          <p:nvPr/>
        </p:nvSpPr>
        <p:spPr>
          <a:xfrm>
            <a:off x="3354033" y="2249042"/>
            <a:ext cx="16099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FF3300"/>
                </a:solidFill>
              </a:rPr>
              <a:t>CPU Intensive Task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BC5D20D-F2B5-A12F-856B-CD3D9011F9C1}"/>
              </a:ext>
            </a:extLst>
          </p:cNvPr>
          <p:cNvSpPr txBox="1"/>
          <p:nvPr/>
        </p:nvSpPr>
        <p:spPr>
          <a:xfrm>
            <a:off x="3277758" y="2394525"/>
            <a:ext cx="168621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dirty="0">
                <a:solidFill>
                  <a:srgbClr val="FF0000"/>
                </a:solidFill>
              </a:rPr>
              <a:t>I/O Intensive Task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006B489-B283-E2F6-1610-B8F63916DECC}"/>
              </a:ext>
            </a:extLst>
          </p:cNvPr>
          <p:cNvSpPr txBox="1"/>
          <p:nvPr/>
        </p:nvSpPr>
        <p:spPr>
          <a:xfrm>
            <a:off x="3494685" y="1738776"/>
            <a:ext cx="12523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Response </a:t>
            </a:r>
            <a:r>
              <a:rPr lang="en-US" dirty="0">
                <a:solidFill>
                  <a:srgbClr val="C00000"/>
                </a:solidFill>
              </a:rPr>
              <a:t>3s</a:t>
            </a:r>
          </a:p>
        </p:txBody>
      </p:sp>
    </p:spTree>
    <p:extLst>
      <p:ext uri="{BB962C8B-B14F-4D97-AF65-F5344CB8AC3E}">
        <p14:creationId xmlns:p14="http://schemas.microsoft.com/office/powerpoint/2010/main" val="52385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52" grpId="0"/>
      <p:bldP spid="52" grpId="1"/>
      <p:bldP spid="54" grpId="0"/>
      <p:bldP spid="54" grpId="1"/>
      <p:bldP spid="56" grpId="0"/>
      <p:bldP spid="56" grpId="1"/>
      <p:bldP spid="58" grpId="0"/>
      <p:bldP spid="58" grpId="1"/>
      <p:bldP spid="60" grpId="1"/>
      <p:bldP spid="60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1FD9567-C34D-6B3A-5E18-54E211AAE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385" y="2040504"/>
            <a:ext cx="671282" cy="6067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B37FB6-5A20-B745-E9D3-61730185B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344" y="1258812"/>
            <a:ext cx="1972056" cy="209849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F866D9-0DC1-71DF-6F7C-89E46CC3B49E}"/>
              </a:ext>
            </a:extLst>
          </p:cNvPr>
          <p:cNvSpPr txBox="1"/>
          <p:nvPr/>
        </p:nvSpPr>
        <p:spPr>
          <a:xfrm>
            <a:off x="5345188" y="3482735"/>
            <a:ext cx="8088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server</a:t>
            </a:r>
            <a:endParaRPr lang="en-US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567FE3E-4536-256C-36CD-7DD2D05CB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463" y="1171448"/>
            <a:ext cx="637786" cy="6400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8ED0986-CB6D-83A0-4D80-D1F56F36C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463" y="2251710"/>
            <a:ext cx="640080" cy="6400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E598C58-8E53-4B76-158A-900EBF8F0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1786" y="3331972"/>
            <a:ext cx="640080" cy="640080"/>
          </a:xfrm>
          <a:prstGeom prst="rect">
            <a:avLst/>
          </a:prstGeom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A6A93F2-1326-B24A-227A-17ECA87BE335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424246" y="1491488"/>
            <a:ext cx="1068217" cy="760222"/>
          </a:xfrm>
          <a:prstGeom prst="bentConnector3">
            <a:avLst>
              <a:gd name="adj1" fmla="val 62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17A0F4C-3FF5-171F-7FF4-9DB543A233FC}"/>
              </a:ext>
            </a:extLst>
          </p:cNvPr>
          <p:cNvCxnSpPr>
            <a:endCxn id="27" idx="1"/>
          </p:cNvCxnSpPr>
          <p:nvPr/>
        </p:nvCxnSpPr>
        <p:spPr>
          <a:xfrm>
            <a:off x="6439877" y="2571750"/>
            <a:ext cx="1052586" cy="12700"/>
          </a:xfrm>
          <a:prstGeom prst="bentConnector3">
            <a:avLst>
              <a:gd name="adj1" fmla="val 91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55F85FE-F441-406B-B810-D6A59F153D23}"/>
              </a:ext>
            </a:extLst>
          </p:cNvPr>
          <p:cNvCxnSpPr/>
          <p:nvPr/>
        </p:nvCxnSpPr>
        <p:spPr>
          <a:xfrm>
            <a:off x="6309800" y="2924211"/>
            <a:ext cx="1250462" cy="779209"/>
          </a:xfrm>
          <a:prstGeom prst="bentConnector3">
            <a:avLst>
              <a:gd name="adj1" fmla="val 556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FE328A7F-66F5-D5E1-CDBA-2EC11D1746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5188" y="2151740"/>
            <a:ext cx="625765" cy="6257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6293EC-10C1-379C-FC3D-60E685B5D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22" y="3463653"/>
            <a:ext cx="671281" cy="606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9DEEF7-EFDC-63C2-EC10-89B0CADBD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419" y="2822197"/>
            <a:ext cx="602638" cy="544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28EEF5-1DF4-4CCE-C461-DE2EA9FA6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03" y="1258812"/>
            <a:ext cx="671282" cy="606718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CD7CC7C-0454-A645-033A-558B42A06968}"/>
              </a:ext>
            </a:extLst>
          </p:cNvPr>
          <p:cNvCxnSpPr>
            <a:cxnSpLocks/>
          </p:cNvCxnSpPr>
          <p:nvPr/>
        </p:nvCxnSpPr>
        <p:spPr>
          <a:xfrm>
            <a:off x="1858894" y="1585229"/>
            <a:ext cx="2964333" cy="1091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507268-870C-C761-2048-E5013FBB6209}"/>
              </a:ext>
            </a:extLst>
          </p:cNvPr>
          <p:cNvCxnSpPr>
            <a:cxnSpLocks/>
          </p:cNvCxnSpPr>
          <p:nvPr/>
        </p:nvCxnSpPr>
        <p:spPr>
          <a:xfrm flipV="1">
            <a:off x="1987885" y="2299439"/>
            <a:ext cx="2846069" cy="444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60C9A8-1BC4-24C3-37F6-9BDE5A24F0C6}"/>
              </a:ext>
            </a:extLst>
          </p:cNvPr>
          <p:cNvCxnSpPr>
            <a:stCxn id="6" idx="3"/>
          </p:cNvCxnSpPr>
          <p:nvPr/>
        </p:nvCxnSpPr>
        <p:spPr>
          <a:xfrm flipV="1">
            <a:off x="1885057" y="2647223"/>
            <a:ext cx="2991207" cy="447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B82F6A-31EA-5211-A1AF-BBD466B9F8D8}"/>
              </a:ext>
            </a:extLst>
          </p:cNvPr>
          <p:cNvCxnSpPr/>
          <p:nvPr/>
        </p:nvCxnSpPr>
        <p:spPr>
          <a:xfrm flipV="1">
            <a:off x="2061667" y="3094536"/>
            <a:ext cx="2814597" cy="6724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DCA6D74-89B6-73BA-E335-9E4051F496F0}"/>
              </a:ext>
            </a:extLst>
          </p:cNvPr>
          <p:cNvSpPr txBox="1"/>
          <p:nvPr/>
        </p:nvSpPr>
        <p:spPr>
          <a:xfrm>
            <a:off x="1316603" y="1730505"/>
            <a:ext cx="6387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client 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396D5B0-7E4C-238F-286F-877E1762B79F}"/>
              </a:ext>
            </a:extLst>
          </p:cNvPr>
          <p:cNvSpPr txBox="1"/>
          <p:nvPr/>
        </p:nvSpPr>
        <p:spPr>
          <a:xfrm>
            <a:off x="1390385" y="2473410"/>
            <a:ext cx="6387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client 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F2AF57-CBAD-A495-B6E7-068EFAD7DFA1}"/>
              </a:ext>
            </a:extLst>
          </p:cNvPr>
          <p:cNvSpPr txBox="1"/>
          <p:nvPr/>
        </p:nvSpPr>
        <p:spPr>
          <a:xfrm>
            <a:off x="1273840" y="3247334"/>
            <a:ext cx="6387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client 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33D777A-3947-BB80-E0C4-8372BF0FECEB}"/>
              </a:ext>
            </a:extLst>
          </p:cNvPr>
          <p:cNvSpPr txBox="1"/>
          <p:nvPr/>
        </p:nvSpPr>
        <p:spPr>
          <a:xfrm>
            <a:off x="1504110" y="3999079"/>
            <a:ext cx="6387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client 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4FE48F-8550-9FC4-F93E-7F92B49D2CAC}"/>
              </a:ext>
            </a:extLst>
          </p:cNvPr>
          <p:cNvSpPr txBox="1"/>
          <p:nvPr/>
        </p:nvSpPr>
        <p:spPr>
          <a:xfrm>
            <a:off x="2433038" y="1606596"/>
            <a:ext cx="3724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3s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A7C7F93-B2ED-7174-88FC-8D4FABC6C26B}"/>
              </a:ext>
            </a:extLst>
          </p:cNvPr>
          <p:cNvSpPr txBox="1"/>
          <p:nvPr/>
        </p:nvSpPr>
        <p:spPr>
          <a:xfrm>
            <a:off x="3084996" y="2344599"/>
            <a:ext cx="3724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6s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8533C9-691B-10EA-D3E1-93AF960033CB}"/>
              </a:ext>
            </a:extLst>
          </p:cNvPr>
          <p:cNvSpPr txBox="1"/>
          <p:nvPr/>
        </p:nvSpPr>
        <p:spPr>
          <a:xfrm>
            <a:off x="3410919" y="2837420"/>
            <a:ext cx="3724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9s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B4CEF54-FDE5-951D-655E-E1C728D47AA4}"/>
              </a:ext>
            </a:extLst>
          </p:cNvPr>
          <p:cNvSpPr txBox="1"/>
          <p:nvPr/>
        </p:nvSpPr>
        <p:spPr>
          <a:xfrm>
            <a:off x="3638259" y="3376718"/>
            <a:ext cx="4225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12s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E1012B-D977-2DE1-1D89-E4F65BC66DB5}"/>
              </a:ext>
            </a:extLst>
          </p:cNvPr>
          <p:cNvCxnSpPr/>
          <p:nvPr/>
        </p:nvCxnSpPr>
        <p:spPr>
          <a:xfrm flipH="1" flipV="1">
            <a:off x="1805118" y="1499246"/>
            <a:ext cx="3071146" cy="43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FB25711-190F-C9E9-D808-96180DDFD7C6}"/>
              </a:ext>
            </a:extLst>
          </p:cNvPr>
          <p:cNvCxnSpPr/>
          <p:nvPr/>
        </p:nvCxnSpPr>
        <p:spPr>
          <a:xfrm flipH="1">
            <a:off x="1950227" y="2327274"/>
            <a:ext cx="2921384" cy="4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A72FE2-1F00-DA6D-0A6E-E10340B53897}"/>
              </a:ext>
            </a:extLst>
          </p:cNvPr>
          <p:cNvCxnSpPr/>
          <p:nvPr/>
        </p:nvCxnSpPr>
        <p:spPr>
          <a:xfrm flipH="1">
            <a:off x="1845088" y="2680128"/>
            <a:ext cx="3028836" cy="48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FDD6B2D-26B6-7CEE-10A5-85BCB3088406}"/>
              </a:ext>
            </a:extLst>
          </p:cNvPr>
          <p:cNvCxnSpPr>
            <a:cxnSpLocks/>
          </p:cNvCxnSpPr>
          <p:nvPr/>
        </p:nvCxnSpPr>
        <p:spPr>
          <a:xfrm flipH="1">
            <a:off x="2001963" y="3052591"/>
            <a:ext cx="2850899" cy="658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5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7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2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7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7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75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1FD9567-C34D-6B3A-5E18-54E211AAE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582" y="1196150"/>
            <a:ext cx="671282" cy="6067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B37FB6-5A20-B745-E9D3-61730185B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246" y="1138092"/>
            <a:ext cx="2318177" cy="22287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F866D9-0DC1-71DF-6F7C-89E46CC3B49E}"/>
              </a:ext>
            </a:extLst>
          </p:cNvPr>
          <p:cNvSpPr txBox="1"/>
          <p:nvPr/>
        </p:nvSpPr>
        <p:spPr>
          <a:xfrm>
            <a:off x="4690790" y="3362662"/>
            <a:ext cx="9683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 Tomcat 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6293EC-10C1-379C-FC3D-60E685B5D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769" y="3454030"/>
            <a:ext cx="671281" cy="606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9DEEF7-EFDC-63C2-EC10-89B0CADBD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518" y="2744964"/>
            <a:ext cx="602638" cy="544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28EEF5-1DF4-4CCE-C461-DE2EA9FA6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74" y="1981499"/>
            <a:ext cx="671282" cy="606718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6DCA6D74-89B6-73BA-E335-9E4051F496F0}"/>
              </a:ext>
            </a:extLst>
          </p:cNvPr>
          <p:cNvSpPr txBox="1"/>
          <p:nvPr/>
        </p:nvSpPr>
        <p:spPr>
          <a:xfrm>
            <a:off x="2381582" y="2473410"/>
            <a:ext cx="6387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client 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396D5B0-7E4C-238F-286F-877E1762B79F}"/>
              </a:ext>
            </a:extLst>
          </p:cNvPr>
          <p:cNvSpPr txBox="1"/>
          <p:nvPr/>
        </p:nvSpPr>
        <p:spPr>
          <a:xfrm>
            <a:off x="2382353" y="1712247"/>
            <a:ext cx="6387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client 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F2AF57-CBAD-A495-B6E7-068EFAD7DFA1}"/>
              </a:ext>
            </a:extLst>
          </p:cNvPr>
          <p:cNvSpPr txBox="1"/>
          <p:nvPr/>
        </p:nvSpPr>
        <p:spPr>
          <a:xfrm>
            <a:off x="2281021" y="3264837"/>
            <a:ext cx="6387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client 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33D777A-3947-BB80-E0C4-8372BF0FECEB}"/>
              </a:ext>
            </a:extLst>
          </p:cNvPr>
          <p:cNvSpPr txBox="1"/>
          <p:nvPr/>
        </p:nvSpPr>
        <p:spPr>
          <a:xfrm>
            <a:off x="2344472" y="4031588"/>
            <a:ext cx="6387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client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55FE04-B9CE-8687-C0C7-502EF7B71B58}"/>
              </a:ext>
            </a:extLst>
          </p:cNvPr>
          <p:cNvSpPr txBox="1"/>
          <p:nvPr/>
        </p:nvSpPr>
        <p:spPr>
          <a:xfrm>
            <a:off x="6181717" y="1119451"/>
            <a:ext cx="881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Java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894C61-B6A6-83A8-7BB5-E262D395B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064" y="2143994"/>
            <a:ext cx="357270" cy="3049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491241-BE7C-A129-56F2-87861CED8180}"/>
              </a:ext>
            </a:extLst>
          </p:cNvPr>
          <p:cNvSpPr txBox="1"/>
          <p:nvPr/>
        </p:nvSpPr>
        <p:spPr>
          <a:xfrm>
            <a:off x="4727990" y="2392016"/>
            <a:ext cx="8107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Google Sans"/>
              </a:rPr>
              <a:t>Thread 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5263C1-8457-BC38-C1AB-298310BF1674}"/>
              </a:ext>
            </a:extLst>
          </p:cNvPr>
          <p:cNvCxnSpPr>
            <a:cxnSpLocks/>
          </p:cNvCxnSpPr>
          <p:nvPr/>
        </p:nvCxnSpPr>
        <p:spPr>
          <a:xfrm>
            <a:off x="2919751" y="2230957"/>
            <a:ext cx="1808239" cy="89967"/>
          </a:xfrm>
          <a:prstGeom prst="straightConnector1">
            <a:avLst/>
          </a:prstGeom>
          <a:ln w="19050">
            <a:solidFill>
              <a:srgbClr val="9558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FB9918D-7259-8D58-6034-D40CF77F6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155" y="1686744"/>
            <a:ext cx="357270" cy="304971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A5A7F0-C271-771A-2BB3-EB2462530AC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853031" y="1499200"/>
            <a:ext cx="1659124" cy="340030"/>
          </a:xfrm>
          <a:prstGeom prst="straightConnector1">
            <a:avLst/>
          </a:prstGeom>
          <a:ln w="19050">
            <a:solidFill>
              <a:srgbClr val="9558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AA2013B-6208-B12B-A8BF-9AB90B5C7378}"/>
              </a:ext>
            </a:extLst>
          </p:cNvPr>
          <p:cNvCxnSpPr>
            <a:cxnSpLocks/>
          </p:cNvCxnSpPr>
          <p:nvPr/>
        </p:nvCxnSpPr>
        <p:spPr>
          <a:xfrm flipV="1">
            <a:off x="2919750" y="2820477"/>
            <a:ext cx="1652175" cy="245732"/>
          </a:xfrm>
          <a:prstGeom prst="straightConnector1">
            <a:avLst/>
          </a:prstGeom>
          <a:ln w="19050">
            <a:solidFill>
              <a:srgbClr val="9558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1D3B0576-FF3E-3AFD-6FAD-88EF66943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540166" y="2528863"/>
            <a:ext cx="357270" cy="33627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F66FE7A-E44B-768C-8AFF-9D5AF98B3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885490" y="2815645"/>
            <a:ext cx="357270" cy="336274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90E2DFD-3D0E-CBB2-F3BD-99FC34210555}"/>
              </a:ext>
            </a:extLst>
          </p:cNvPr>
          <p:cNvCxnSpPr>
            <a:cxnSpLocks/>
          </p:cNvCxnSpPr>
          <p:nvPr/>
        </p:nvCxnSpPr>
        <p:spPr>
          <a:xfrm flipV="1">
            <a:off x="2916219" y="3122841"/>
            <a:ext cx="2014312" cy="528172"/>
          </a:xfrm>
          <a:prstGeom prst="straightConnector1">
            <a:avLst/>
          </a:prstGeom>
          <a:ln w="19050">
            <a:solidFill>
              <a:srgbClr val="9558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4C9E87-79CA-E790-5DEE-77F5FD10D7B2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2846832" y="1417415"/>
            <a:ext cx="1665323" cy="421815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EB4CD1A-D554-3B7C-1019-901BF0F93BC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902083" y="2170725"/>
            <a:ext cx="2006981" cy="125755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1C4312-C046-DF75-81AB-A6BB078370A6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2846832" y="2697000"/>
            <a:ext cx="1693334" cy="23681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021896-B7E9-45F2-F6FB-96C56540506F}"/>
              </a:ext>
            </a:extLst>
          </p:cNvPr>
          <p:cNvCxnSpPr>
            <a:cxnSpLocks/>
          </p:cNvCxnSpPr>
          <p:nvPr/>
        </p:nvCxnSpPr>
        <p:spPr>
          <a:xfrm flipH="1">
            <a:off x="2846832" y="3007133"/>
            <a:ext cx="2154598" cy="808268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64AD993-34FE-3F4B-1C3E-B7528BF36C98}"/>
              </a:ext>
            </a:extLst>
          </p:cNvPr>
          <p:cNvSpPr txBox="1"/>
          <p:nvPr/>
        </p:nvSpPr>
        <p:spPr>
          <a:xfrm>
            <a:off x="3478652" y="1323558"/>
            <a:ext cx="4447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9D6CD4-546D-9821-824B-E5ACAA2507E2}"/>
              </a:ext>
            </a:extLst>
          </p:cNvPr>
          <p:cNvSpPr txBox="1"/>
          <p:nvPr/>
        </p:nvSpPr>
        <p:spPr>
          <a:xfrm>
            <a:off x="3652397" y="2006094"/>
            <a:ext cx="4447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0A80BD-9A54-66C9-40EF-9AD5CF78BD62}"/>
              </a:ext>
            </a:extLst>
          </p:cNvPr>
          <p:cNvSpPr txBox="1"/>
          <p:nvPr/>
        </p:nvSpPr>
        <p:spPr>
          <a:xfrm>
            <a:off x="3707928" y="2562927"/>
            <a:ext cx="4447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D20E5F-30EA-C52F-3EDB-872A0A907679}"/>
              </a:ext>
            </a:extLst>
          </p:cNvPr>
          <p:cNvSpPr txBox="1"/>
          <p:nvPr/>
        </p:nvSpPr>
        <p:spPr>
          <a:xfrm>
            <a:off x="3918894" y="3358189"/>
            <a:ext cx="4447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C243D7-CE55-A146-F775-5CDB7CA6EAE2}"/>
              </a:ext>
            </a:extLst>
          </p:cNvPr>
          <p:cNvSpPr txBox="1"/>
          <p:nvPr/>
        </p:nvSpPr>
        <p:spPr>
          <a:xfrm>
            <a:off x="6290171" y="1906829"/>
            <a:ext cx="20500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[  Tomcat Server 200 Thread ]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5694E40-548B-1D52-F9E4-7676CC2E8EBA}"/>
              </a:ext>
            </a:extLst>
          </p:cNvPr>
          <p:cNvSpPr txBox="1"/>
          <p:nvPr/>
        </p:nvSpPr>
        <p:spPr>
          <a:xfrm>
            <a:off x="6340576" y="2252483"/>
            <a:ext cx="20500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200 Client in a Single Time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8BC855B-E3A0-2407-FD9D-6DC601F249FF}"/>
              </a:ext>
            </a:extLst>
          </p:cNvPr>
          <p:cNvSpPr txBox="1"/>
          <p:nvPr/>
        </p:nvSpPr>
        <p:spPr>
          <a:xfrm>
            <a:off x="6235080" y="1451710"/>
            <a:ext cx="9683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 Tomcat ]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890EC4-E843-D355-39EF-3AF24B4E969F}"/>
              </a:ext>
            </a:extLst>
          </p:cNvPr>
          <p:cNvSpPr txBox="1"/>
          <p:nvPr/>
        </p:nvSpPr>
        <p:spPr>
          <a:xfrm>
            <a:off x="6609294" y="2681733"/>
            <a:ext cx="17430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🤔 205 client ?</a:t>
            </a:r>
          </a:p>
        </p:txBody>
      </p:sp>
    </p:spTree>
    <p:extLst>
      <p:ext uri="{BB962C8B-B14F-4D97-AF65-F5344CB8AC3E}">
        <p14:creationId xmlns:p14="http://schemas.microsoft.com/office/powerpoint/2010/main" val="401886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75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2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7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25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62" grpId="0"/>
      <p:bldP spid="63" grpId="0"/>
      <p:bldP spid="64" grpId="0"/>
      <p:bldP spid="65" grpId="0"/>
      <p:bldP spid="49" grpId="0"/>
      <p:bldP spid="50" grpId="0"/>
      <p:bldP spid="51" grpId="0"/>
      <p:bldP spid="52" grpId="0"/>
      <p:bldP spid="54" grpId="0"/>
      <p:bldP spid="73" grpId="0"/>
      <p:bldP spid="74" grpId="0"/>
      <p:bldP spid="76" grpId="0"/>
    </p:bldLst>
  </p:timing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3DBC58"/>
      </a:accent1>
      <a:accent2>
        <a:srgbClr val="98D2AA"/>
      </a:accent2>
      <a:accent3>
        <a:srgbClr val="CFF7CE"/>
      </a:accent3>
      <a:accent4>
        <a:srgbClr val="BEBEBE"/>
      </a:accent4>
      <a:accent5>
        <a:srgbClr val="0F4A36"/>
      </a:accent5>
      <a:accent6>
        <a:srgbClr val="9E9E9E"/>
      </a:accent6>
      <a:hlink>
        <a:srgbClr val="3DBC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179</Words>
  <Application>Microsoft Office PowerPoint</Application>
  <PresentationFormat>On-screen Show (16:9)</PresentationFormat>
  <Paragraphs>67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Barlow Semi Condensed</vt:lpstr>
      <vt:lpstr>Barlow Semi Condensed Light</vt:lpstr>
      <vt:lpstr>Fjalla One</vt:lpstr>
      <vt:lpstr>Arial</vt:lpstr>
      <vt:lpstr>Barlow Semi Condensed Medium</vt:lpstr>
      <vt:lpstr>Google Sans</vt:lpstr>
      <vt:lpstr>Technology Consulting by Slidesgo</vt:lpstr>
      <vt:lpstr>NODE JS     Revolutionizing JavaScript</vt:lpstr>
      <vt:lpstr>Introduction to Node.js </vt:lpstr>
      <vt:lpstr> How JavaScript Work</vt:lpstr>
      <vt:lpstr>PowerPoint Presentation</vt:lpstr>
      <vt:lpstr>NODE JS Turning Point</vt:lpstr>
      <vt:lpstr>PowerPoint Presentation</vt:lpstr>
      <vt:lpstr>How Server Side Work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Consulting</dc:title>
  <cp:lastModifiedBy>Md Tanzim Hossain</cp:lastModifiedBy>
  <cp:revision>15</cp:revision>
  <dcterms:modified xsi:type="dcterms:W3CDTF">2023-06-24T08:09:37Z</dcterms:modified>
</cp:coreProperties>
</file>