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6" r:id="rId7"/>
    <p:sldId id="277" r:id="rId8"/>
    <p:sldId id="278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3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31-Dec-19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31-Dec-19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7750" t="121" r="14952" b="121"/>
          <a:stretch/>
        </p:blipFill>
        <p:spPr>
          <a:xfrm>
            <a:off x="6096000" y="0"/>
            <a:ext cx="576072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Paperless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smart solution for students </a:t>
            </a:r>
            <a:br>
              <a:rPr lang="en-US" dirty="0"/>
            </a:br>
            <a:r>
              <a:rPr lang="en-US" dirty="0"/>
              <a:t>and teachers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7A3C1-4A2D-47B7-9D1F-5160B64CB7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B9B23-F589-455D-9FC2-C7F99C5B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2EAC-82F7-45F2-BF5E-3AA6923CA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Register / Login Interface.</a:t>
            </a:r>
          </a:p>
          <a:p>
            <a:r>
              <a:rPr lang="en-US" dirty="0"/>
              <a:t>Thesis Upload Interface.</a:t>
            </a:r>
          </a:p>
          <a:p>
            <a:r>
              <a:rPr lang="en-US" dirty="0"/>
              <a:t>Course Content Design and Upload Interface.</a:t>
            </a:r>
          </a:p>
          <a:p>
            <a:r>
              <a:rPr lang="en-US" dirty="0"/>
              <a:t>Interface for viewing course contents.</a:t>
            </a:r>
          </a:p>
          <a:p>
            <a:r>
              <a:rPr lang="en-US" dirty="0"/>
              <a:t>Student Dashboards.</a:t>
            </a:r>
          </a:p>
          <a:p>
            <a:r>
              <a:rPr lang="en-US" dirty="0"/>
              <a:t>Teacher Dashboards.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**Responsive Layout for support across </a:t>
            </a:r>
            <a:br>
              <a:rPr lang="en-US" dirty="0"/>
            </a:br>
            <a:r>
              <a:rPr lang="en-US" dirty="0"/>
              <a:t>wide range of devices.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383DA-1228-46DD-B144-4C5A725D2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 – End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29F43-8DC6-412F-BD04-11C456B2FC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Authenticate Users.</a:t>
            </a:r>
          </a:p>
          <a:p>
            <a:r>
              <a:rPr lang="en-US" dirty="0"/>
              <a:t>Perform Plagiarism Checks.</a:t>
            </a:r>
          </a:p>
          <a:p>
            <a:r>
              <a:rPr lang="en-US" dirty="0"/>
              <a:t>Perform Format Checks.</a:t>
            </a:r>
          </a:p>
          <a:p>
            <a:r>
              <a:rPr lang="en-US" dirty="0"/>
              <a:t>Add Digital Signatures.</a:t>
            </a:r>
          </a:p>
          <a:p>
            <a:r>
              <a:rPr lang="en-US" dirty="0"/>
              <a:t>Store Documents and Course Contents.</a:t>
            </a:r>
          </a:p>
          <a:p>
            <a:r>
              <a:rPr lang="en-US" dirty="0"/>
              <a:t>Retrieve Documents and Course Contents.</a:t>
            </a:r>
          </a:p>
          <a:p>
            <a:r>
              <a:rPr lang="en-US" dirty="0"/>
              <a:t>Payment Methods.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B3154-6DAD-4BEA-B214-D00245AD2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– End </a:t>
            </a:r>
          </a:p>
        </p:txBody>
      </p:sp>
    </p:spTree>
    <p:extLst>
      <p:ext uri="{BB962C8B-B14F-4D97-AF65-F5344CB8AC3E}">
        <p14:creationId xmlns:p14="http://schemas.microsoft.com/office/powerpoint/2010/main" val="223586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93EFB-3726-461D-BE80-7D0D82AC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046" y="1649413"/>
            <a:ext cx="6892907" cy="4470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D16CEE-6163-466C-9638-C24C0F34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D8FE-5219-4D21-B8D4-50DE2D57F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958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4489FF-2770-44DC-9369-9F75BF1AD4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602B1-B385-4156-80BD-26340C5764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E1D338-C9D3-4D23-81A2-5451E3BB1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Recent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02829F-F882-4FE8-B07E-3D5A47B2B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A262B8-1F9D-4C71-99DD-3D47E8D280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FD49-5CFA-4D20-9865-037B5FC2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14AC7-0895-4CD0-A423-5D8E9E4A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714F69-03A3-486A-BC39-577A6EF2CF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36" r="4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466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72B53-C4B5-4ABD-AA25-F33ED340EB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C193-B8B4-47AC-BF96-9AA6AFEE6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0BDB57-164D-4C8C-930E-DF31AAC6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ED1980-E9B2-4205-8284-8AEAA41739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310605" y="700437"/>
            <a:ext cx="3932236" cy="5457125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2137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F1D3B-9E35-41B3-B26C-B35C9D7941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AD2C-C7A1-46C0-AE14-C8D81854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user inputs.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687ED-CD96-4181-9416-5F36CBC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Cover Page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394CF8F-7C2B-4B6D-A6BC-6D6F14D8CD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291168" y="1771683"/>
            <a:ext cx="6061044" cy="3314633"/>
          </a:xfrm>
        </p:spPr>
      </p:pic>
    </p:spTree>
    <p:extLst>
      <p:ext uri="{BB962C8B-B14F-4D97-AF65-F5344CB8AC3E}">
        <p14:creationId xmlns:p14="http://schemas.microsoft.com/office/powerpoint/2010/main" val="307157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43B3B91-118E-41ED-A608-FFC85FE3ED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70" r="97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941EF-82AB-41C0-9A54-736F56DAF8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 Creation Interface (Demo)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2556F-1CB5-45E6-8F4D-4B46E4D0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1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3AF1E5-6FCC-4FC2-8F4B-BC23A19A87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70" r="97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26BDA-3149-4FDE-8562-B55F545240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 Creation Interface (Demo)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6BA0D-8BF7-4ADE-938F-61A49878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Happy New Year!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E0E867-4803-4CCD-A12D-40A4141F8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13EA0-AE89-42B7-ADFC-6396719A3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942DA-35E5-4B45-B92D-F4E7C30F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3900196"/>
            <a:ext cx="10261299" cy="2219804"/>
          </a:xfrm>
        </p:spPr>
        <p:txBody>
          <a:bodyPr/>
          <a:lstStyle/>
          <a:p>
            <a:r>
              <a:rPr lang="en-US" dirty="0"/>
              <a:t>TANZIM AL DIN AHMED</a:t>
            </a:r>
          </a:p>
          <a:p>
            <a:r>
              <a:rPr lang="en-US" dirty="0"/>
              <a:t>FAHAD BIN BARI SHOVO</a:t>
            </a:r>
          </a:p>
          <a:p>
            <a:r>
              <a:rPr lang="en-US" dirty="0"/>
              <a:t>SHAHADAT HOSSAIN PABEL</a:t>
            </a:r>
          </a:p>
          <a:p>
            <a:r>
              <a:rPr lang="en-US" dirty="0"/>
              <a:t>FAREHA ALAMGIR</a:t>
            </a:r>
          </a:p>
          <a:p>
            <a:r>
              <a:rPr lang="en-US" dirty="0"/>
              <a:t>SUMIYA NOORJAHAN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85C018-0BD0-4254-B3AD-FE5EE1E2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BEB0-F38E-467C-8049-E97743034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31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BDF91D-285B-4518-BC64-73521038CA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AC563-B6DE-4603-88A3-B6E08DE8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E8B39D-C8A4-4467-BE86-E0DF8DD22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15448A-DFA5-4E8C-8EF5-9A0893FE7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ED608-1F29-4F26-A2F6-15C61CEE82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EEE3-973D-4D70-A528-ECAEA288F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108741"/>
            <a:ext cx="5040000" cy="40112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Every year a huge amount of paper is being used in Thesis/Report Submission in the Universities.</a:t>
            </a:r>
          </a:p>
          <a:p>
            <a:endParaRPr lang="en-US" dirty="0"/>
          </a:p>
          <a:p>
            <a:r>
              <a:rPr lang="en-US" dirty="0"/>
              <a:t>Most of which are discarded due to errors. </a:t>
            </a:r>
          </a:p>
          <a:p>
            <a:r>
              <a:rPr lang="en-US" dirty="0"/>
              <a:t>Become obsolete over time. </a:t>
            </a:r>
          </a:p>
          <a:p>
            <a:r>
              <a:rPr lang="en-US" dirty="0"/>
              <a:t>Or simply the owner loses track of them.</a:t>
            </a:r>
          </a:p>
          <a:p>
            <a:r>
              <a:rPr lang="en-US" dirty="0"/>
              <a:t>Increasing wastage of paper,</a:t>
            </a:r>
          </a:p>
          <a:p>
            <a:r>
              <a:rPr lang="en-US" dirty="0"/>
              <a:t>And also leads to increased Green House Gas </a:t>
            </a:r>
            <a:br>
              <a:rPr lang="en-US" dirty="0"/>
            </a:br>
            <a:r>
              <a:rPr lang="en-US" dirty="0"/>
              <a:t>Emissions that could be, otherwise, avoided. 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956C00-56B6-4A67-ADD9-A14A5C1B5B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6962"/>
          <a:stretch/>
        </p:blipFill>
        <p:spPr>
          <a:xfrm>
            <a:off x="6062122" y="2108741"/>
            <a:ext cx="4654355" cy="310896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6EC2C-876B-4804-9015-08D8ABE9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A26F-BEAD-40A3-806D-65B2130EB1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288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0DCEE-6DA0-49CF-987B-31560EA2D6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87B7-1412-4F75-AB91-BC7AA0824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system that manages these submissions and course materials online.</a:t>
            </a:r>
          </a:p>
          <a:p>
            <a:endParaRPr lang="en-US" dirty="0"/>
          </a:p>
          <a:p>
            <a:r>
              <a:rPr lang="en-US" dirty="0"/>
              <a:t>Reducing paper usage. </a:t>
            </a:r>
          </a:p>
          <a:p>
            <a:r>
              <a:rPr lang="en-US" dirty="0"/>
              <a:t>More efficient data management. </a:t>
            </a:r>
          </a:p>
          <a:p>
            <a:r>
              <a:rPr lang="en-US" dirty="0"/>
              <a:t>All in one place.</a:t>
            </a:r>
          </a:p>
          <a:p>
            <a:r>
              <a:rPr lang="en-US" dirty="0"/>
              <a:t>Less likely of losing important documents.</a:t>
            </a:r>
          </a:p>
          <a:p>
            <a:r>
              <a:rPr lang="en-US" dirty="0"/>
              <a:t>Environment Friendly. 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1874DB8-2C4B-4DDD-A991-D7D71815D8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36" r="28736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809DE0-9966-4BEE-8AA6-A2D52102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BB22-FB10-4CC9-AA4F-BE4809EC1C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20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4971D5-6C18-480F-B053-D0180727D6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C129E-FE3A-4252-8413-F237119F6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D06D2-0137-41B9-ACD9-DFBE17CD2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03113A-E9EC-4120-B537-F99C6891E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9DA14-89DA-4645-AA68-DA3C96660D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EBE229-ADD2-4537-B91A-502DA675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82F2-576F-43FA-8ABC-76680CA0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4449609"/>
            <a:ext cx="5040000" cy="1197000"/>
          </a:xfrm>
        </p:spPr>
        <p:txBody>
          <a:bodyPr/>
          <a:lstStyle/>
          <a:p>
            <a:r>
              <a:rPr lang="en-US" dirty="0"/>
              <a:t>Submit thesis files online. </a:t>
            </a:r>
          </a:p>
          <a:p>
            <a:r>
              <a:rPr lang="en-US" dirty="0"/>
              <a:t>Create / Upload Course Materials.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679D-4C36-43D8-96CE-C20C2DB27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299" y="4053606"/>
            <a:ext cx="5040000" cy="360000"/>
          </a:xfrm>
        </p:spPr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8FED3-CA51-40F2-969B-E578627A3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299" y="4449608"/>
            <a:ext cx="5039999" cy="1369616"/>
          </a:xfrm>
        </p:spPr>
        <p:txBody>
          <a:bodyPr/>
          <a:lstStyle/>
          <a:p>
            <a:r>
              <a:rPr lang="en-US" dirty="0"/>
              <a:t>View and verify submissions.</a:t>
            </a:r>
          </a:p>
          <a:p>
            <a:r>
              <a:rPr lang="en-US" dirty="0"/>
              <a:t>View uploaded course materials by the students.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AAB79B-1507-4AB4-B71C-FAFA824A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4053605"/>
            <a:ext cx="5040001" cy="360001"/>
          </a:xfrm>
        </p:spPr>
        <p:txBody>
          <a:bodyPr/>
          <a:lstStyle/>
          <a:p>
            <a:r>
              <a:rPr lang="en-US" dirty="0"/>
              <a:t>Students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9B120B9-C566-4018-83E5-5FC22934AAB8}"/>
              </a:ext>
            </a:extLst>
          </p:cNvPr>
          <p:cNvSpPr txBox="1">
            <a:spLocks/>
          </p:cNvSpPr>
          <p:nvPr/>
        </p:nvSpPr>
        <p:spPr>
          <a:xfrm>
            <a:off x="648001" y="1955582"/>
            <a:ext cx="5040000" cy="1941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ensure support across wide variety of devices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56BC745-1F68-4371-A2C1-9D3ADD897385}"/>
              </a:ext>
            </a:extLst>
          </p:cNvPr>
          <p:cNvSpPr txBox="1">
            <a:spLocks/>
          </p:cNvSpPr>
          <p:nvPr/>
        </p:nvSpPr>
        <p:spPr>
          <a:xfrm>
            <a:off x="648000" y="1559579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Client-Server Architecture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2FE5084-5DDA-409C-AF37-8D870D800746}"/>
              </a:ext>
            </a:extLst>
          </p:cNvPr>
          <p:cNvSpPr txBox="1">
            <a:spLocks/>
          </p:cNvSpPr>
          <p:nvPr/>
        </p:nvSpPr>
        <p:spPr>
          <a:xfrm>
            <a:off x="5869300" y="1957956"/>
            <a:ext cx="5040000" cy="1941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Authentication</a:t>
            </a:r>
          </a:p>
          <a:p>
            <a:r>
              <a:rPr lang="en-US" dirty="0"/>
              <a:t>Provide with interface for easier content creation.</a:t>
            </a:r>
          </a:p>
          <a:p>
            <a:r>
              <a:rPr lang="en-US" dirty="0"/>
              <a:t>Perform Format, Plagiarism and Other Validations.</a:t>
            </a:r>
          </a:p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D8EA93-7A30-4348-9C7B-70898A994054}"/>
              </a:ext>
            </a:extLst>
          </p:cNvPr>
          <p:cNvSpPr txBox="1">
            <a:spLocks/>
          </p:cNvSpPr>
          <p:nvPr/>
        </p:nvSpPr>
        <p:spPr>
          <a:xfrm>
            <a:off x="5869299" y="1561953"/>
            <a:ext cx="5040001" cy="360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161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61D5E-01A6-43D6-8051-6F9817E8ED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24040-3615-404A-AC3C-1E1D9A46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92C0-FC69-4098-827D-FB1E80D29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Bootstrap4</a:t>
            </a:r>
          </a:p>
          <a:p>
            <a:endParaRPr lang="en-US" dirty="0"/>
          </a:p>
          <a:p>
            <a:r>
              <a:rPr lang="en-US" dirty="0"/>
              <a:t>CK Editor (Content Creation)</a:t>
            </a:r>
          </a:p>
          <a:p>
            <a:r>
              <a:rPr lang="en-US" dirty="0" err="1"/>
              <a:t>Wiris</a:t>
            </a:r>
            <a:r>
              <a:rPr lang="en-US" dirty="0"/>
              <a:t> (Insert Equations)</a:t>
            </a:r>
          </a:p>
          <a:p>
            <a:r>
              <a:rPr lang="en-US" dirty="0" err="1"/>
              <a:t>MathJax</a:t>
            </a:r>
            <a:r>
              <a:rPr lang="en-US" dirty="0"/>
              <a:t> (Display Math)</a:t>
            </a:r>
          </a:p>
          <a:p>
            <a:r>
              <a:rPr lang="en-US" dirty="0"/>
              <a:t>Ace Editor (Insert Code)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0F3C8-10E2-4037-9336-9E39B148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 – End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E28BF-4351-423F-8C80-53637D9AF7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Django (Python – Web Framework)</a:t>
            </a:r>
          </a:p>
          <a:p>
            <a:endParaRPr lang="en-US" dirty="0"/>
          </a:p>
          <a:p>
            <a:r>
              <a:rPr lang="en-US" dirty="0"/>
              <a:t>Python-docx (Word Document processing)</a:t>
            </a:r>
          </a:p>
          <a:p>
            <a:r>
              <a:rPr lang="en-US" dirty="0"/>
              <a:t>PyPDF2 (PDF Document processing)</a:t>
            </a:r>
          </a:p>
          <a:p>
            <a:r>
              <a:rPr lang="en-US" dirty="0" err="1"/>
              <a:t>PyLaTeX</a:t>
            </a:r>
            <a:r>
              <a:rPr lang="en-US" dirty="0"/>
              <a:t> (Latex Document processing)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8E62CC-E37F-4521-BB74-C72C8F45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– End </a:t>
            </a:r>
          </a:p>
        </p:txBody>
      </p:sp>
    </p:spTree>
    <p:extLst>
      <p:ext uri="{BB962C8B-B14F-4D97-AF65-F5344CB8AC3E}">
        <p14:creationId xmlns:p14="http://schemas.microsoft.com/office/powerpoint/2010/main" val="3191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74052-3B7C-49CA-B9F6-9FCD9A25A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4CFD9-F74E-4A70-9DF4-FB0ADB54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1DE630-D151-41C6-99E6-CBA1B0EAD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368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Bodoni MT</vt:lpstr>
      <vt:lpstr>Calibri</vt:lpstr>
      <vt:lpstr>Gill Sans MT</vt:lpstr>
      <vt:lpstr>Times New Roman</vt:lpstr>
      <vt:lpstr>Office Theme</vt:lpstr>
      <vt:lpstr>Project Paperless</vt:lpstr>
      <vt:lpstr>Members</vt:lpstr>
      <vt:lpstr>Overview</vt:lpstr>
      <vt:lpstr>Overview</vt:lpstr>
      <vt:lpstr>Hypothesis</vt:lpstr>
      <vt:lpstr>Methodology</vt:lpstr>
      <vt:lpstr>Methodology</vt:lpstr>
      <vt:lpstr>Tools</vt:lpstr>
      <vt:lpstr>Features</vt:lpstr>
      <vt:lpstr>Features</vt:lpstr>
      <vt:lpstr>Detailed View</vt:lpstr>
      <vt:lpstr>Recent Works</vt:lpstr>
      <vt:lpstr>Login Page</vt:lpstr>
      <vt:lpstr>Register Page</vt:lpstr>
      <vt:lpstr>Generate Cover Page</vt:lpstr>
      <vt:lpstr>PowerPoint Presentation</vt:lpstr>
      <vt:lpstr>PowerPoint Presentation</vt:lpstr>
      <vt:lpstr>Happy New Year!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2019-12-30T21:36:44Z</dcterms:created>
  <dcterms:modified xsi:type="dcterms:W3CDTF">2019-12-30T22:27:13Z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