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BD7DC-081A-7A9E-9164-550263458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8F4F0A-DC0B-D33B-6347-E467C9556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D7BCCA-8A55-D789-84DA-AE11FB5E8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DA81-6271-4051-B10C-15470B755159}" type="datetimeFigureOut">
              <a:rPr lang="zh-CN" altLang="en-US" smtClean="0"/>
              <a:t>2022-06-21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7EFDB9-E6F4-BC9C-7DB5-4BFCB9918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6802AE-84CE-BF55-1003-EC806F9ED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62E1-C1F4-41DC-97EC-23CB3C7C5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425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C0A2B0-AA50-239C-7A56-01E34E46D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64D24D-3337-BF9A-B0EC-90B6682E5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2C23EC-7F99-0293-66DF-2374922FF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DA81-6271-4051-B10C-15470B755159}" type="datetimeFigureOut">
              <a:rPr lang="zh-CN" altLang="en-US" smtClean="0"/>
              <a:t>2022-06-21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355C30-CA87-9A51-55C0-D7FA13196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7E5EDE-902D-03E0-DF1B-83414A619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62E1-C1F4-41DC-97EC-23CB3C7C5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848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6F6B62-AB8A-7C4B-10C3-880F3565B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EF8A72-7AA1-BD75-A77B-AAB087C42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C529BF-E9FC-85FC-0DCA-9E79C82C2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DA81-6271-4051-B10C-15470B755159}" type="datetimeFigureOut">
              <a:rPr lang="zh-CN" altLang="en-US" smtClean="0"/>
              <a:t>2022-06-21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0D46A0-6023-7A5A-ACD8-0BC7589BB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F184BB-B916-3A80-EFC6-6715B5C1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62E1-C1F4-41DC-97EC-23CB3C7C5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863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AEE38-C76A-1BC8-638E-5C0065F57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5316FB-28E4-A529-D461-2A3B8569D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E3BCB1-795E-01B0-A85E-23C759DCD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DA81-6271-4051-B10C-15470B755159}" type="datetimeFigureOut">
              <a:rPr lang="zh-CN" altLang="en-US" smtClean="0"/>
              <a:t>2022-06-21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796E8D-8480-5352-44E1-E4EA634CF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FF95F7-C60B-1DEA-5D11-2D1E232E4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62E1-C1F4-41DC-97EC-23CB3C7C5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36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4D38B-521B-2CB5-7B63-5C4F5647E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99B1FC-C817-9B94-005F-943689775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8BFDD8-5865-CFBD-8681-CE6B546B9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DA81-6271-4051-B10C-15470B755159}" type="datetimeFigureOut">
              <a:rPr lang="zh-CN" altLang="en-US" smtClean="0"/>
              <a:t>2022-06-21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8C7394-36BD-87D6-C842-510755374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186265-BC34-225F-CBCD-F49CF212F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62E1-C1F4-41DC-97EC-23CB3C7C5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360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536D7-2F5A-0AEE-786F-DCD058880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B7AC5-4240-96E5-5F03-6DA0DA97E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EA7758-0D33-AC56-CD96-790728D98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FF6493-36F5-0246-17D2-6E0D0A55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DA81-6271-4051-B10C-15470B755159}" type="datetimeFigureOut">
              <a:rPr lang="zh-CN" altLang="en-US" smtClean="0"/>
              <a:t>2022-06-21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FA9D7F-5BD1-7D23-8D0D-3DACA9B08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758685-1071-DC64-EE0B-F05B827D3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62E1-C1F4-41DC-97EC-23CB3C7C5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39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311C0-D819-CDA3-E136-92DADA2AF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A3934E-1D00-3111-45C6-08FFA21FE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78F746-13EA-3EA4-8D76-A2153F91E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56102A-FE4B-D766-EB5B-71B120F673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53AEDE-CC5A-3C81-76A7-F0383BEFF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BE4AEFD-EC3D-CCB7-6327-3EDD4283B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DA81-6271-4051-B10C-15470B755159}" type="datetimeFigureOut">
              <a:rPr lang="zh-CN" altLang="en-US" smtClean="0"/>
              <a:t>2022-06-21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8C0A70-DE5F-4892-FF4A-5E0FE0AB5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1DF5CF-A0BB-D3D9-4CB4-C4FCDB975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62E1-C1F4-41DC-97EC-23CB3C7C5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951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CEF01-2571-B5DA-F90F-C67D62AF7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6B5D31-F5CE-7681-77E7-864673382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DA81-6271-4051-B10C-15470B755159}" type="datetimeFigureOut">
              <a:rPr lang="zh-CN" altLang="en-US" smtClean="0"/>
              <a:t>2022-06-21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CB71C2-949B-22AA-4531-DD9A190F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474D96-F98C-3EE9-37C7-EDD6E0296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62E1-C1F4-41DC-97EC-23CB3C7C5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794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8DEECC-BF3D-ED4A-BCA7-4A57DD518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DA81-6271-4051-B10C-15470B755159}" type="datetimeFigureOut">
              <a:rPr lang="zh-CN" altLang="en-US" smtClean="0"/>
              <a:t>2022-06-21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7BFB72-C606-A503-D7CC-B309B86B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33A451-DE03-C133-FA46-C1FE9473D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62E1-C1F4-41DC-97EC-23CB3C7C5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724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BB1756-19D3-C787-9832-D4B68628B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32C80B-CDC9-3613-6031-2028CFAFE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35621D-E7B7-B467-C911-10178C048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734492-2546-969D-CA04-8515002BC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DA81-6271-4051-B10C-15470B755159}" type="datetimeFigureOut">
              <a:rPr lang="zh-CN" altLang="en-US" smtClean="0"/>
              <a:t>2022-06-21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11CE71-7717-69FF-EB8A-7EC1C08D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7BF90C-96C5-6C0A-47AD-740E9265C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62E1-C1F4-41DC-97EC-23CB3C7C5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001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3A667-400C-0428-3E53-85C4F8A21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038CD1-9B05-122D-225E-EF04FC61F3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6C81B4-699B-E2EB-72C4-E7449DB70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0BFD54-C9BB-B371-F5BB-F514056A5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DA81-6271-4051-B10C-15470B755159}" type="datetimeFigureOut">
              <a:rPr lang="zh-CN" altLang="en-US" smtClean="0"/>
              <a:t>2022-06-21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A670E9-2C1E-A798-2F52-050533A08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608EBB-0D09-2A63-C5B3-85F7BC352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62E1-C1F4-41DC-97EC-23CB3C7C5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136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1F231B-ECB1-191C-AC2D-A172A3810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9354AA-5393-DFED-00F3-55E42B4EA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EBF3B0-B483-549A-D83F-21FC4E56E2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3DA81-6271-4051-B10C-15470B755159}" type="datetimeFigureOut">
              <a:rPr lang="zh-CN" altLang="en-US" smtClean="0"/>
              <a:t>2022-06-21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5C199E-545E-6FC2-6B66-38EB2D72DC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E4DB7D-E93D-C34E-9FE6-2AE3854D9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662E1-C1F4-41DC-97EC-23CB3C7C5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97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BC56074-54B9-ECBF-21E2-983001BC8902}"/>
              </a:ext>
            </a:extLst>
          </p:cNvPr>
          <p:cNvSpPr/>
          <p:nvPr/>
        </p:nvSpPr>
        <p:spPr>
          <a:xfrm>
            <a:off x="379606" y="1847712"/>
            <a:ext cx="1028839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OpenGL</a:t>
            </a:r>
            <a:r>
              <a:rPr lang="zh-CN" alt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学习笔记</a:t>
            </a:r>
            <a:br>
              <a:rPr lang="en-US" altLang="zh-CN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</a:br>
            <a:r>
              <a:rPr lang="en-US" altLang="zh-CN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       </a:t>
            </a:r>
            <a:r>
              <a:rPr lang="en-US" altLang="zh-CN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---</a:t>
            </a:r>
            <a:r>
              <a:rPr lang="zh-CN" altLang="en-US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在 </a:t>
            </a:r>
            <a:r>
              <a:rPr lang="en-US" altLang="zh-CN" sz="24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Clion</a:t>
            </a:r>
            <a:r>
              <a:rPr lang="en-US" altLang="zh-CN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zh-CN" altLang="en-US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项目中整合 </a:t>
            </a:r>
            <a:r>
              <a:rPr lang="en-US" altLang="zh-CN" sz="24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imgui</a:t>
            </a:r>
            <a:r>
              <a:rPr lang="en-US" altLang="zh-CN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zh-CN" altLang="en-US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环境</a:t>
            </a:r>
            <a:endParaRPr lang="zh-CN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04E2E39-3911-8561-85DF-87B13893A0F6}"/>
              </a:ext>
            </a:extLst>
          </p:cNvPr>
          <p:cNvSpPr/>
          <p:nvPr/>
        </p:nvSpPr>
        <p:spPr>
          <a:xfrm>
            <a:off x="7672819" y="3602038"/>
            <a:ext cx="20697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Tanzq</a:t>
            </a:r>
            <a:endParaRPr lang="zh-CN" alt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6423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14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 zq</dc:creator>
  <cp:lastModifiedBy>Tan zq</cp:lastModifiedBy>
  <cp:revision>4</cp:revision>
  <dcterms:created xsi:type="dcterms:W3CDTF">2022-05-25T13:33:36Z</dcterms:created>
  <dcterms:modified xsi:type="dcterms:W3CDTF">2022-06-21T04:40:06Z</dcterms:modified>
</cp:coreProperties>
</file>