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/>
    <p:restoredTop sz="95687"/>
  </p:normalViewPr>
  <p:slideViewPr>
    <p:cSldViewPr snapToGrid="0">
      <p:cViewPr varScale="1">
        <p:scale>
          <a:sx n="150" d="100"/>
          <a:sy n="150" d="100"/>
        </p:scale>
        <p:origin x="8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2067-29CC-6353-2AE0-785194D43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道德經讀書會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1D25D-C843-BB6F-1233-F365935A9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第一</a:t>
            </a:r>
            <a:r>
              <a:rPr lang="zh-TW" altLang="en-US" dirty="0"/>
              <a:t>：嘗析老子的哲學框架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5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6D81-8A6B-E541-7682-330B48C7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D802D-6062-1DB5-D044-8852BC63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0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47AA-F518-FE25-9C89-17088B9A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學習路徑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6F551-15A4-7B43-1B7D-44F68BF44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初涉：了解“字義”，領會“經文”。</a:t>
            </a:r>
            <a:endParaRPr lang="en-NZ" altLang="zh-TW" dirty="0"/>
          </a:p>
          <a:p>
            <a:r>
              <a:rPr lang="zh-TW" altLang="en-US" dirty="0"/>
              <a:t>再讀：</a:t>
            </a:r>
            <a:endParaRPr lang="en-NZ" altLang="zh-TW" dirty="0"/>
          </a:p>
          <a:p>
            <a:r>
              <a:rPr lang="zh-TW" altLang="en-US" dirty="0"/>
              <a:t>實踐：</a:t>
            </a:r>
            <a:endParaRPr lang="en-US" altLang="zh-TW" dirty="0"/>
          </a:p>
          <a:p>
            <a:r>
              <a:rPr lang="zh-TW" altLang="en-NZ" dirty="0"/>
              <a:t>闡發</a:t>
            </a:r>
            <a:r>
              <a:rPr lang="zh-TW" altLang="en-US" dirty="0"/>
              <a:t>：從“實踐”中，獲取到對自己有價值的經驗體會，而不僅僅局限在書本上。</a:t>
            </a:r>
            <a:endParaRPr lang="en-NZ" altLang="zh-TW" dirty="0"/>
          </a:p>
        </p:txBody>
      </p:sp>
    </p:spTree>
    <p:extLst>
      <p:ext uri="{BB962C8B-B14F-4D97-AF65-F5344CB8AC3E}">
        <p14:creationId xmlns:p14="http://schemas.microsoft.com/office/powerpoint/2010/main" val="1637420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51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道德經讀書會</vt:lpstr>
      <vt:lpstr>PowerPoint Presentation</vt:lpstr>
      <vt:lpstr>學習路徑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 Zhang</dc:creator>
  <cp:lastModifiedBy>Fang Zhang</cp:lastModifiedBy>
  <cp:revision>4</cp:revision>
  <dcterms:created xsi:type="dcterms:W3CDTF">2023-12-22T00:50:16Z</dcterms:created>
  <dcterms:modified xsi:type="dcterms:W3CDTF">2023-12-22T01:31:09Z</dcterms:modified>
</cp:coreProperties>
</file>