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y McCormack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48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EE5-C703-3C43-A455-DDF17F570ECE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6FD8-7862-3B46-A56B-90D28A655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CCE0-DAE5-3247-9879-035F50BD4549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48BD-5895-6648-9678-E3CCD8C8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Capstone Design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232975"/>
            <a:ext cx="8966200" cy="2552700"/>
          </a:xfrm>
          <a:prstGeom prst="rect">
            <a:avLst/>
          </a:prstGeom>
        </p:spPr>
      </p:pic>
      <p:sp>
        <p:nvSpPr>
          <p:cNvPr id="5" name="Left-Right Arrow 4"/>
          <p:cNvSpPr/>
          <p:nvPr/>
        </p:nvSpPr>
        <p:spPr>
          <a:xfrm>
            <a:off x="3002642" y="2861046"/>
            <a:ext cx="3973286" cy="74385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for assembly/manufacturing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57200" y="1970231"/>
            <a:ext cx="7656286" cy="74385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Understanding and designing to provide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Capstone Design Process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Product Development in Senior Design</dc:title>
  <dc:creator>Jay McCormack</dc:creator>
  <cp:lastModifiedBy>steve</cp:lastModifiedBy>
  <cp:revision>35</cp:revision>
  <dcterms:created xsi:type="dcterms:W3CDTF">2010-06-01T20:23:38Z</dcterms:created>
  <dcterms:modified xsi:type="dcterms:W3CDTF">2013-06-02T18:46:49Z</dcterms:modified>
</cp:coreProperties>
</file>