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79379"/>
  </p:normalViewPr>
  <p:slideViewPr>
    <p:cSldViewPr>
      <p:cViewPr varScale="1">
        <p:scale>
          <a:sx n="84" d="100"/>
          <a:sy n="84" d="100"/>
        </p:scale>
        <p:origin x="1400" y="192"/>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2023-11-23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11/22/23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name="Equation" r:id="rId3" imgW="2781000" imgH="469800" progId="Equation.DSMT4">
                  <p:embed/>
                </p:oleObj>
              </mc:Choice>
              <mc:Fallback>
                <p:oleObj name="Equation" r:id="rId3" imgW="2781000" imgH="469800" progId="Equation.DSMT4">
                  <p:embed/>
                  <p:pic>
                    <p:nvPicPr>
                      <p:cNvPr id="0" name=""/>
                      <p:cNvPicPr>
                        <a:picLocks noChangeAspect="1" noChangeArrowheads="1"/>
                      </p:cNvPicPr>
                      <p:nvPr/>
                    </p:nvPicPr>
                    <p:blipFill>
                      <a:blip r:embed="rId4"/>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name="Equation" r:id="rId3" imgW="914400" imgH="190080" progId="Equation.DSMT4">
                  <p:embed/>
                </p:oleObj>
              </mc:Choice>
              <mc:Fallback>
                <p:oleObj name="Equation" r:id="rId3" imgW="914400" imgH="190080" progId="Equation.DSMT4">
                  <p:embed/>
                  <p:pic>
                    <p:nvPicPr>
                      <p:cNvPr id="7" name="Object 6"/>
                      <p:cNvPicPr/>
                      <p:nvPr/>
                    </p:nvPicPr>
                    <p:blipFill>
                      <a:blip r:embed="rId4"/>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name="Equation" r:id="rId5" imgW="609480" imgH="419040" progId="Equation.DSMT4">
                  <p:embed/>
                </p:oleObj>
              </mc:Choice>
              <mc:Fallback>
                <p:oleObj name="Equation" r:id="rId5" imgW="609480" imgH="419040" progId="Equation.DSMT4">
                  <p:embed/>
                  <p:pic>
                    <p:nvPicPr>
                      <p:cNvPr id="8" name="Object 7"/>
                      <p:cNvPicPr/>
                      <p:nvPr/>
                    </p:nvPicPr>
                    <p:blipFill>
                      <a:blip r:embed="rId6"/>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name="Equation" r:id="rId7" imgW="609480" imgH="419040" progId="Equation.DSMT4">
                  <p:embed/>
                </p:oleObj>
              </mc:Choice>
              <mc:Fallback>
                <p:oleObj name="Equation" r:id="rId7" imgW="609480" imgH="419040" progId="Equation.DSMT4">
                  <p:embed/>
                  <p:pic>
                    <p:nvPicPr>
                      <p:cNvPr id="9" name="Object 8"/>
                      <p:cNvPicPr/>
                      <p:nvPr/>
                    </p:nvPicPr>
                    <p:blipFill>
                      <a:blip r:embed="rId8"/>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name="Equation" r:id="rId2" imgW="1460160" imgH="457200" progId="Equation.3">
                  <p:embed/>
                </p:oleObj>
              </mc:Choice>
              <mc:Fallback>
                <p:oleObj name="Equation" r:id="rId2" imgW="1460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name="Equation" r:id="rId3" imgW="1904760" imgH="469800" progId="Equation.DSMT4">
                  <p:embed/>
                </p:oleObj>
              </mc:Choice>
              <mc:Fallback>
                <p:oleObj name="Equation" r:id="rId3" imgW="1904760" imgH="469800" progId="Equation.DSMT4">
                  <p:embed/>
                  <p:pic>
                    <p:nvPicPr>
                      <p:cNvPr id="0" name=""/>
                      <p:cNvPicPr>
                        <a:picLocks noChangeAspect="1" noChangeArrowheads="1"/>
                      </p:cNvPicPr>
                      <p:nvPr/>
                    </p:nvPicPr>
                    <p:blipFill>
                      <a:blip r:embed="rId4"/>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25286</TotalTime>
  <Words>4281</Words>
  <Application>Microsoft Macintosh PowerPoint</Application>
  <PresentationFormat>On-screen Show (4:3)</PresentationFormat>
  <Paragraphs>657</Paragraphs>
  <Slides>81</Slides>
  <Notes>36</Notes>
  <HiddenSlides>31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1" baseType="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hongjiang wei</cp:lastModifiedBy>
  <cp:revision>1369</cp:revision>
  <dcterms:created xsi:type="dcterms:W3CDTF">2009-09-11T23:00:44Z</dcterms:created>
  <dcterms:modified xsi:type="dcterms:W3CDTF">2023-11-23T13:28:43Z</dcterms:modified>
</cp:coreProperties>
</file>