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 autoAdjust="0"/>
    <p:restoredTop sz="84621" autoAdjust="0"/>
  </p:normalViewPr>
  <p:slideViewPr>
    <p:cSldViewPr>
      <p:cViewPr varScale="1">
        <p:scale>
          <a:sx n="70" d="100"/>
          <a:sy n="70" d="100"/>
        </p:scale>
        <p:origin x="5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" userId="618ea295-dbce-4d7f-86fe-9d5ea5a50ce0" providerId="ADAL" clId="{D2AB5868-4EC1-4D4B-9C30-92CB19643693}"/>
    <pc:docChg chg="modSld">
      <pc:chgData name="office" userId="618ea295-dbce-4d7f-86fe-9d5ea5a50ce0" providerId="ADAL" clId="{D2AB5868-4EC1-4D4B-9C30-92CB19643693}" dt="2023-10-22T07:25:40.767" v="0" actId="1076"/>
      <pc:docMkLst>
        <pc:docMk/>
      </pc:docMkLst>
      <pc:sldChg chg="modSp mod">
        <pc:chgData name="office" userId="618ea295-dbce-4d7f-86fe-9d5ea5a50ce0" providerId="ADAL" clId="{D2AB5868-4EC1-4D4B-9C30-92CB19643693}" dt="2023-10-22T07:25:40.767" v="0" actId="1076"/>
        <pc:sldMkLst>
          <pc:docMk/>
          <pc:sldMk cId="4145915849" sldId="513"/>
        </pc:sldMkLst>
        <pc:picChg chg="mod">
          <ac:chgData name="office" userId="618ea295-dbce-4d7f-86fe-9d5ea5a50ce0" providerId="ADAL" clId="{D2AB5868-4EC1-4D4B-9C30-92CB19643693}" dt="2023-10-22T07:25:40.767" v="0" actId="1076"/>
          <ac:picMkLst>
            <pc:docMk/>
            <pc:sldMk cId="4145915849" sldId="513"/>
            <ac:picMk id="8704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10/22/2023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吧。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/>
              <a:t>假设剩下的一半里面</a:t>
            </a:r>
            <a:r>
              <a:rPr lang="zh-CN" altLang="en-US" dirty="0"/>
              <a:t>，百分之五十的概率在第一个</a:t>
            </a:r>
            <a:r>
              <a:rPr lang="en-US" altLang="zh-CN" dirty="0"/>
              <a:t>element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9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201107" imgH="3200705" progId="Excel.Chart.8">
                  <p:embed/>
                </p:oleObj>
              </mc:Choice>
              <mc:Fallback>
                <p:oleObj name="Chart" r:id="rId2" imgW="5201107" imgH="3200705" progId="Excel.Chart.8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4864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1625400" progId="Equation.3">
                  <p:embed/>
                </p:oleObj>
              </mc:Choice>
              <mc:Fallback>
                <p:oleObj name="Equation" r:id="rId3" imgW="2844720" imgH="16254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609480" progId="Equation.3">
                  <p:embed/>
                </p:oleObj>
              </mc:Choice>
              <mc:Fallback>
                <p:oleObj name="Equation" r:id="rId3" imgW="1765080" imgH="60948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1981080" progId="Equation.3">
                  <p:embed/>
                </p:oleObj>
              </mc:Choice>
              <mc:Fallback>
                <p:oleObj name="Equation" r:id="rId3" imgW="1815840" imgH="19810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1460160" progId="Equation.3">
                  <p:embed/>
                </p:oleObj>
              </mc:Choice>
              <mc:Fallback>
                <p:oleObj name="Equation" r:id="rId3" imgW="1485720" imgH="146016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723600" progId="Equation.3">
                  <p:embed/>
                </p:oleObj>
              </mc:Choice>
              <mc:Fallback>
                <p:oleObj name="Equation" r:id="rId3" imgW="1765080" imgH="7236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440" imgH="812520" progId="Equation.DSMT4">
                  <p:embed/>
                </p:oleObj>
              </mc:Choice>
              <mc:Fallback>
                <p:oleObj name="Equation" r:id="rId3" imgW="3619440" imgH="81252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469800" progId="Equation.DSMT4">
                  <p:embed/>
                </p:oleObj>
              </mc:Choice>
              <mc:Fallback>
                <p:oleObj name="Equation" r:id="rId5" imgW="838080" imgH="4698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482400" progId="Equation.3">
                  <p:embed/>
                </p:oleObj>
              </mc:Choice>
              <mc:Fallback>
                <p:oleObj name="Equation" r:id="rId3" imgW="1688760" imgH="4824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482400" progId="Equation.3">
                  <p:embed/>
                </p:oleObj>
              </mc:Choice>
              <mc:Fallback>
                <p:oleObj name="Equation" r:id="rId3" imgW="1168200" imgH="48240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482400" progId="Equation.3">
                  <p:embed/>
                </p:oleObj>
              </mc:Choice>
              <mc:Fallback>
                <p:oleObj name="Equation" r:id="rId3" imgW="1206360" imgH="482400" progId="Equation.3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7440" imgH="431640" progId="Equation.DSMT4">
                  <p:embed/>
                </p:oleObj>
              </mc:Choice>
              <mc:Fallback>
                <p:oleObj name="Equation" r:id="rId3" imgW="3187440" imgH="431640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457200" progId="Equation.DSMT4">
                  <p:embed/>
                </p:oleObj>
              </mc:Choice>
              <mc:Fallback>
                <p:oleObj name="Equation" r:id="rId3" imgW="2857320" imgH="457200" progId="Equation.DSMT4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1760" imgH="177646" progId="Equation.3">
                  <p:embed/>
                </p:oleObj>
              </mc:Choice>
              <mc:Fallback>
                <p:oleObj name="Equation" r:id="rId2" imgW="621760" imgH="177646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06080" progId="Equation.DSMT4">
                  <p:embed/>
                </p:oleObj>
              </mc:Choice>
              <mc:Fallback>
                <p:oleObj name="Equation" r:id="rId4" imgW="749160" imgH="4060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06080" progId="Equation.DSMT4">
                  <p:embed/>
                </p:oleObj>
              </mc:Choice>
              <mc:Fallback>
                <p:oleObj name="Equation" r:id="rId6" imgW="749160" imgH="4060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177480" progId="Equation.3">
                  <p:embed/>
                </p:oleObj>
              </mc:Choice>
              <mc:Fallback>
                <p:oleObj name="Equation" r:id="rId5" imgW="622080" imgH="1774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457200" progId="Equation.3">
                  <p:embed/>
                </p:oleObj>
              </mc:Choice>
              <mc:Fallback>
                <p:oleObj name="Equation" r:id="rId7" imgW="812520" imgH="457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760" imgH="419040" progId="Equation.3">
                  <p:embed/>
                </p:oleObj>
              </mc:Choice>
              <mc:Fallback>
                <p:oleObj name="Equation" r:id="rId9" imgW="1193760" imgH="41904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54000" imgH="215640" progId="Equation.3">
                  <p:embed/>
                </p:oleObj>
              </mc:Choice>
              <mc:Fallback>
                <p:oleObj name="Equation" r:id="rId11" imgW="1854000" imgH="215640" progId="Equation.3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419040" progId="Equation.3">
                  <p:embed/>
                </p:oleObj>
              </mc:Choice>
              <mc:Fallback>
                <p:oleObj name="Equation" r:id="rId3" imgW="774360" imgH="41904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177480" progId="Equation.3">
                  <p:embed/>
                </p:oleObj>
              </mc:Choice>
              <mc:Fallback>
                <p:oleObj name="Equation" r:id="rId5" imgW="622080" imgH="17748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215640" progId="Equation.3">
                  <p:embed/>
                </p:oleObj>
              </mc:Choice>
              <mc:Fallback>
                <p:oleObj name="Equation" r:id="rId7" imgW="185400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419040" progId="Equation.3">
                  <p:embed/>
                </p:oleObj>
              </mc:Choice>
              <mc:Fallback>
                <p:oleObj name="Equation" r:id="rId3" imgW="774360" imgH="4190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177480" progId="Equation.3">
                  <p:embed/>
                </p:oleObj>
              </mc:Choice>
              <mc:Fallback>
                <p:oleObj name="Equation" r:id="rId5" imgW="596880" imgH="17748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419040" progId="Equation.3">
                  <p:embed/>
                </p:oleObj>
              </mc:Choice>
              <mc:Fallback>
                <p:oleObj name="Equation" r:id="rId7" imgW="774360" imgH="41904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19040" progId="Equation.3">
                  <p:embed/>
                </p:oleObj>
              </mc:Choice>
              <mc:Fallback>
                <p:oleObj name="Equation" r:id="rId5" imgW="863280" imgH="419040" progId="Equation.3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61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27000" imgH="203040" progId="Equation.3">
                  <p:embed/>
                </p:oleObj>
              </mc:Choice>
              <mc:Fallback>
                <p:oleObj name="Equation" r:id="rId9" imgW="927000" imgH="20304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419040" progId="Equation.3">
                  <p:embed/>
                </p:oleObj>
              </mc:Choice>
              <mc:Fallback>
                <p:oleObj name="Equation" r:id="rId11" imgW="825480" imgH="41904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91880" imgH="419040" progId="Equation.3">
                  <p:embed/>
                </p:oleObj>
              </mc:Choice>
              <mc:Fallback>
                <p:oleObj name="Equation" r:id="rId13" imgW="1091880" imgH="41904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25480" imgH="419040" progId="Equation.3">
                  <p:embed/>
                </p:oleObj>
              </mc:Choice>
              <mc:Fallback>
                <p:oleObj name="Equation" r:id="rId15" imgW="825480" imgH="41904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39600" imgH="203040" progId="Equation.3">
                  <p:embed/>
                </p:oleObj>
              </mc:Choice>
              <mc:Fallback>
                <p:oleObj name="Equation" r:id="rId17" imgW="939600" imgH="20304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39600" imgH="203040" progId="Equation.3">
                  <p:embed/>
                </p:oleObj>
              </mc:Choice>
              <mc:Fallback>
                <p:oleObj name="Equation" r:id="rId19" imgW="939600" imgH="20304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63280" imgH="419040" progId="Equation.3">
                  <p:embed/>
                </p:oleObj>
              </mc:Choice>
              <mc:Fallback>
                <p:oleObj name="Equation" r:id="rId21" imgW="863280" imgH="419040" progId="Equation.3">
                  <p:embed/>
                  <p:pic>
                    <p:nvPicPr>
                      <p:cNvPr id="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69800" progId="Equation.3">
                  <p:embed/>
                </p:oleObj>
              </mc:Choice>
              <mc:Fallback>
                <p:oleObj name="Equation" r:id="rId3" imgW="1447560" imgH="469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080" imgH="419040" progId="Equation.3">
                  <p:embed/>
                </p:oleObj>
              </mc:Choice>
              <mc:Fallback>
                <p:oleObj name="Equation" r:id="rId3" imgW="2908080" imgH="41904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57200" progId="Equation.3">
                  <p:embed/>
                </p:oleObj>
              </mc:Choice>
              <mc:Fallback>
                <p:oleObj name="Equation" r:id="rId3" imgW="173988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29707" imgH="2448154" progId="Excel.Chart.8">
                  <p:embed/>
                </p:oleObj>
              </mc:Choice>
              <mc:Fallback>
                <p:oleObj name="Chart" r:id="rId2" imgW="5429707" imgH="2448154" progId="Excel.Chart.8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457200" progId="Equation.3">
                  <p:embed/>
                </p:oleObj>
              </mc:Choice>
              <mc:Fallback>
                <p:oleObj name="Equation" r:id="rId3" imgW="1917360" imgH="4572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77256" imgH="2877007" progId="Excel.Chart.8">
                  <p:embed/>
                </p:oleObj>
              </mc:Choice>
              <mc:Fallback>
                <p:oleObj name="Chart" r:id="rId2" imgW="5477256" imgH="2877007" progId="Excel.Chart.8">
                  <p:embed/>
                  <p:pic>
                    <p:nvPicPr>
                      <p:cNvPr id="105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191354" imgH="3191256" progId="Excel.Chart.8">
                  <p:embed/>
                </p:oleObj>
              </mc:Choice>
              <mc:Fallback>
                <p:oleObj name="Chart" r:id="rId2" imgW="5191354" imgH="3191256" progId="Excel.Chart.8">
                  <p:embed/>
                  <p:pic>
                    <p:nvPicPr>
                      <p:cNvPr id="106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42100</TotalTime>
  <Words>8113</Words>
  <Application>Microsoft Office PowerPoint</Application>
  <PresentationFormat>全屏显示(4:3)</PresentationFormat>
  <Paragraphs>1119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office</cp:lastModifiedBy>
  <cp:revision>1418</cp:revision>
  <dcterms:created xsi:type="dcterms:W3CDTF">2009-09-11T23:00:44Z</dcterms:created>
  <dcterms:modified xsi:type="dcterms:W3CDTF">2023-10-22T07:25:51Z</dcterms:modified>
</cp:coreProperties>
</file>