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 autoAdjust="0"/>
    <p:restoredTop sz="85674" autoAdjust="0"/>
  </p:normalViewPr>
  <p:slideViewPr>
    <p:cSldViewPr>
      <p:cViewPr varScale="1">
        <p:scale>
          <a:sx n="86" d="100"/>
          <a:sy n="86" d="100"/>
        </p:scale>
        <p:origin x="18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10/19/2023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2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200" dirty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插入排序算法是一个对少量元素进行排序的有效算法。按照算法导论的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例来说，工作原理和很多人打牌时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整理手中牌时的做法类似。在开始摸牌时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放置牌比如左手是空的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牌面朝下放在桌上。接着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一次从桌上摸一张牌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并将它插入到左手那把牌中的正确位置上。为了找到这张牌的正确位置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要将它与手中已有的每一张牌从左到右地进行比较，无论在什么时候，左手中的牌都是排好序的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5" name="VISIO" r:id="rId4" imgW="6095520" imgH="4064040" progId="Visio.Drawing.5">
                  <p:embed/>
                </p:oleObj>
              </mc:Choice>
              <mc:Fallback>
                <p:oleObj name="VISIO" r:id="rId4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height of the tree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>
                <a:solidFill>
                  <a:srgbClr val="FF0000"/>
                </a:solidFill>
              </a:rPr>
              <a:t>leaves</a:t>
            </a:r>
            <a:r>
              <a:rPr lang="en-US" altLang="zh-CN" dirty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E2BEE-C217-6049-BC6B-C884C7C2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49398"/>
            <a:ext cx="2088232" cy="18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>
                <a:latin typeface="Arial" charset="0"/>
                <a:cs typeface="Arial" charset="0"/>
              </a:rPr>
              <a:t>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4A7F0BD-829B-A44B-8E4C-4A31F1B7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81217"/>
            <a:ext cx="4032448" cy="36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the expected average case</a:t>
            </a: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dirty="0">
                <a:latin typeface="Arial" charset="0"/>
                <a:cs typeface="Arial" charset="0"/>
              </a:rPr>
              <a:t>in the worst-case.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38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3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j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but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" name="Equation" r:id="rId6" imgW="1562040" imgH="457200" progId="Equation.3">
                  <p:embed/>
                </p:oleObj>
              </mc:Choice>
              <mc:Fallback>
                <p:oleObj name="Equation" r:id="rId6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2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5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dirty="0">
                <a:latin typeface="Arial" charset="0"/>
                <a:cs typeface="Arial" charset="0"/>
              </a:rPr>
              <a:t> 66 69 70 76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24)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27)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32)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35)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(24,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(32,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(35,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(57,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dirty="0">
                <a:latin typeface="Arial" charset="0"/>
                <a:cs typeface="Arial" charset="0"/>
              </a:rPr>
              <a:t>,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29AA9D6-1590-0548-A33F-6F804049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04347"/>
            <a:ext cx="3533042" cy="30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-1389" b="11687"/>
          <a:stretch/>
        </p:blipFill>
        <p:spPr bwMode="auto">
          <a:xfrm>
            <a:off x="2123728" y="2780928"/>
            <a:ext cx="5256584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5044"/>
          <a:stretch/>
        </p:blipFill>
        <p:spPr bwMode="auto">
          <a:xfrm>
            <a:off x="5017536" y="3802434"/>
            <a:ext cx="3671888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84976" cy="50265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outer </a:t>
            </a:r>
            <a:r>
              <a:rPr lang="en-US" altLang="en-US" dirty="0">
                <a:latin typeface="Arial" charset="0"/>
                <a:cs typeface="Arial" charset="0"/>
              </a:rPr>
              <a:t>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the worst case, the inner for-loop is executed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is O(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 else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, the run time is </a:t>
            </a:r>
            <a:r>
              <a:rPr lang="en-US" altLang="en-US" sz="2000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 s</a:t>
            </a:r>
            <a:r>
              <a:rPr lang="en-US" altLang="en-US" dirty="0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86" y="2780928"/>
            <a:ext cx="3852428" cy="361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</p:txBody>
      </p:sp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>
                <a:latin typeface="Arial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implementation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41515B2E-07E8-D549-AEB7-B1129EF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3" y="4006160"/>
            <a:ext cx="4279416" cy="250328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>
                <a:latin typeface="Arial" charset="0"/>
                <a:cs typeface="Arial" charset="0"/>
              </a:rPr>
              <a:t>inversions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looking at good algorithms, it is often useful to look at sub-optimal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Repeat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>
                <a:latin typeface="Arial" charset="0"/>
                <a:cs typeface="Arial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again</a:t>
            </a:r>
          </a:p>
        </p:txBody>
      </p:sp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this loop, 5 and 7 are swapped</a:t>
            </a:r>
          </a:p>
        </p:txBody>
      </p:sp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this point, we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8" name="Equation" r:id="rId4" imgW="2819400" imgH="419100" progId="Equation.DSMT4">
                  <p:embed/>
                </p:oleObj>
              </mc:Choice>
              <mc:Fallback>
                <p:oleObj name="Equation" r:id="rId4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alternating between bubbling up and sinking down</a:t>
            </a:r>
          </a:p>
        </p:txBody>
      </p:sp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during the 5</a:t>
            </a:r>
            <a:r>
              <a:rPr lang="en-US" altLang="en-US" baseline="30000">
                <a:latin typeface="Arial" charset="0"/>
                <a:cs typeface="Arial" charset="0"/>
              </a:rPr>
              <a:t>th</a:t>
            </a:r>
            <a:r>
              <a:rPr lang="en-US" altLang="en-US">
                <a:latin typeface="Arial" charset="0"/>
                <a:cs typeface="Arial" charset="0"/>
              </a:rPr>
              <a:t> pass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comparisons</a:t>
            </a: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9023920" cy="516572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point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br>
              <a:rPr lang="en-US" altLang="en-US" sz="1800">
                <a:latin typeface="Arial" charset="0"/>
                <a:cs typeface="Arial" charset="0"/>
              </a:rPr>
            </a:br>
            <a:r>
              <a:rPr lang="en-US" altLang="en-US" sz="180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is 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the alternating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variation, it is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d</a:t>
            </a:r>
            <a:r>
              <a:rPr lang="en-US" altLang="en-US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51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5902"/>
              </p:ext>
            </p:extLst>
          </p:nvPr>
        </p:nvGraphicFramePr>
        <p:xfrm>
          <a:off x="1331640" y="3100309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DE7EE4D8-DEF9-C144-87BE-91AB9207D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 t="41597" r="3800" b="39500"/>
          <a:stretch/>
        </p:blipFill>
        <p:spPr>
          <a:xfrm>
            <a:off x="2627784" y="2348880"/>
            <a:ext cx="504056" cy="5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653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has the same asymptotic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much more difficult to code...</a:t>
            </a:r>
          </a:p>
        </p:txBody>
      </p:sp>
      <p:pic>
        <p:nvPicPr>
          <p:cNvPr id="7" name="图片 6" descr="男人的照片上写着字&#10;&#10;描述已自动生成">
            <a:extLst>
              <a:ext uri="{FF2B5EF4-FFF2-40B4-BE49-F238E27FC236}">
                <a16:creationId xmlns:a16="http://schemas.microsoft.com/office/drawing/2014/main" id="{38B73C71-50E0-8A4D-A463-64A9AB6D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/>
          <a:stretch/>
        </p:blipFill>
        <p:spPr>
          <a:xfrm>
            <a:off x="3789072" y="3691634"/>
            <a:ext cx="4897728" cy="30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27458</TotalTime>
  <Words>6719</Words>
  <Application>Microsoft Office PowerPoint</Application>
  <PresentationFormat>全屏显示(4:3)</PresentationFormat>
  <Paragraphs>916</Paragraphs>
  <Slides>81</Slides>
  <Notes>77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1350</cp:revision>
  <dcterms:created xsi:type="dcterms:W3CDTF">2009-09-11T23:00:44Z</dcterms:created>
  <dcterms:modified xsi:type="dcterms:W3CDTF">2023-10-19T08:27:45Z</dcterms:modified>
</cp:coreProperties>
</file>