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739D5-F52C-492A-A35E-9CF081BFB05F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6E63F-5770-4F45-8706-5231B037B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FFDE-3316-4B76-A236-07C66DF3C0D2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583C-764E-414B-A020-A22F8F0F0C4C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4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5F430-185C-48A6-AF6A-757E682CD8A5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52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2185-E642-4D35-AEA6-2AA81E2278AD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946A-96A7-4B0E-B585-68329D389674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68AE-D13C-446C-A9A6-D255F6C4B5C6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4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27EF-E9CD-4608-BFB5-967757FD61C3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0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2C28-B06E-4D21-9F6C-92C9633C370E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4F6E-1BC1-4545-9B82-E0A590BC793B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34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D1EA-A261-4EC8-A571-0821B61D04C7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52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059D-5230-4605-9EE0-54B08E6A0E31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8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99AA-DBA3-489F-99F9-8A77B5F95E32}" type="datetime1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86B2-FEB0-4049-82E1-2C1D0BFCF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98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 smtClean="0"/>
              <a:t>Tutorial of Bonus 2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50552" y="6072537"/>
            <a:ext cx="2212848" cy="567626"/>
          </a:xfrm>
        </p:spPr>
        <p:txBody>
          <a:bodyPr/>
          <a:lstStyle/>
          <a:p>
            <a:r>
              <a:rPr lang="en-US" altLang="zh-CN" dirty="0" err="1" smtClean="0"/>
              <a:t>Sifan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7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Circular array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1" y="2498662"/>
            <a:ext cx="4581229" cy="304971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170" y="2270189"/>
            <a:ext cx="4504859" cy="33786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789" y="-49700"/>
            <a:ext cx="2155211" cy="21552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1920000">
            <a:off x="10778671" y="1316120"/>
            <a:ext cx="155056" cy="222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142504" y="1202510"/>
            <a:ext cx="265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θ</a:t>
            </a:r>
            <a:endParaRPr lang="zh-CN" altLang="en-US" sz="1400" dirty="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1132034" y="1254255"/>
            <a:ext cx="81066" cy="173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6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7060223" y="4079631"/>
            <a:ext cx="386864" cy="21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143000" y="1716258"/>
            <a:ext cx="9613392" cy="5166360"/>
            <a:chOff x="11597" y="32679"/>
            <a:chExt cx="12192000" cy="6858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1597" y="32679"/>
              <a:ext cx="12192000" cy="6858000"/>
              <a:chOff x="11597" y="32679"/>
              <a:chExt cx="12192000" cy="685800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1597" y="32679"/>
                <a:ext cx="12192000" cy="6858000"/>
                <a:chOff x="11597" y="32679"/>
                <a:chExt cx="12192000" cy="6858000"/>
              </a:xfrm>
            </p:grpSpPr>
            <p:pic>
              <p:nvPicPr>
                <p:cNvPr id="3" name="图片 2">
                  <a:extLst>
                    <a:ext uri="{FF2B5EF4-FFF2-40B4-BE49-F238E27FC236}">
                      <a16:creationId xmlns:a16="http://schemas.microsoft.com/office/drawing/2014/main" id="{3B797B1C-FF53-4BBF-A567-CABABE6EA4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97" y="32679"/>
                  <a:ext cx="12192000" cy="6858000"/>
                </a:xfrm>
                <a:prstGeom prst="rect">
                  <a:avLst/>
                </a:prstGeom>
              </p:spPr>
            </p:pic>
            <p:sp>
              <p:nvSpPr>
                <p:cNvPr id="2" name="矩形 1"/>
                <p:cNvSpPr/>
                <p:nvPr/>
              </p:nvSpPr>
              <p:spPr>
                <a:xfrm rot="19664342">
                  <a:off x="11016232" y="2027645"/>
                  <a:ext cx="78039" cy="5011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4220307" y="4004868"/>
                <a:ext cx="12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-</a:t>
                </a:r>
                <a:endParaRPr lang="zh-CN" altLang="en-US" dirty="0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flipH="1">
              <a:off x="7060223" y="4079630"/>
              <a:ext cx="386864" cy="219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 txBox="1">
            <a:spLocks/>
          </p:cNvSpPr>
          <p:nvPr/>
        </p:nvSpPr>
        <p:spPr>
          <a:xfrm>
            <a:off x="819912" y="544460"/>
            <a:ext cx="10515600" cy="9955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Recall linear 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7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Circular array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At mic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, (noiseless)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with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𝐯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bar>
                                    <m:bar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</a:rPr>
                                        <m:t>𝐩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You have to determine: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unit direction vector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</m:ba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 smtClean="0"/>
                  <a:t>and mic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ba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9199256" y="4557284"/>
            <a:ext cx="2992744" cy="2300716"/>
            <a:chOff x="3807523" y="2250525"/>
            <a:chExt cx="4101465" cy="30809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523" y="2250525"/>
              <a:ext cx="4101465" cy="308091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605272" y="3991600"/>
              <a:ext cx="137160" cy="150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382077" y="4477487"/>
              <a:ext cx="137160" cy="150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73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2D MUSIC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altLang="zh-CN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bar>
                            <m:ba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ba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b="1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𝑚𝑢𝑠𝑖𝑐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bar>
                            <m:ba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en-US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86B2-FEB0-4049-82E1-2C1D0BFCFBC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00" y="2619095"/>
            <a:ext cx="5517300" cy="27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4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31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Tutorial of Bonus 2</vt:lpstr>
      <vt:lpstr>Circular array</vt:lpstr>
      <vt:lpstr>PowerPoint 演示文稿</vt:lpstr>
      <vt:lpstr>Circular array</vt:lpstr>
      <vt:lpstr>2D MUSIC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of Bonus 2</dc:title>
  <dc:creator>admin</dc:creator>
  <cp:lastModifiedBy>admin</cp:lastModifiedBy>
  <cp:revision>43</cp:revision>
  <dcterms:created xsi:type="dcterms:W3CDTF">2022-12-12T13:17:00Z</dcterms:created>
  <dcterms:modified xsi:type="dcterms:W3CDTF">2022-12-16T08:11:15Z</dcterms:modified>
</cp:coreProperties>
</file>