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68" r:id="rId4"/>
    <p:sldId id="266" r:id="rId5"/>
    <p:sldId id="262" r:id="rId6"/>
    <p:sldId id="261" r:id="rId7"/>
    <p:sldId id="265" r:id="rId8"/>
    <p:sldId id="267" r:id="rId9"/>
    <p:sldId id="269" r:id="rId10"/>
    <p:sldId id="270" r:id="rId11"/>
    <p:sldId id="271" r:id="rId12"/>
    <p:sldId id="272" r:id="rId13"/>
    <p:sldId id="298" r:id="rId14"/>
    <p:sldId id="286" r:id="rId15"/>
    <p:sldId id="287" r:id="rId16"/>
    <p:sldId id="288" r:id="rId17"/>
    <p:sldId id="284" r:id="rId18"/>
    <p:sldId id="28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桃 取" initials="桃" lastIdx="1" clrIdx="0">
    <p:extLst>
      <p:ext uri="{19B8F6BF-5375-455C-9EA6-DF929625EA0E}">
        <p15:presenceInfo xmlns:p15="http://schemas.microsoft.com/office/powerpoint/2012/main" userId="99d8d095576eb7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14" autoAdjust="0"/>
  </p:normalViewPr>
  <p:slideViewPr>
    <p:cSldViewPr snapToGrid="0">
      <p:cViewPr varScale="1">
        <p:scale>
          <a:sx n="87" d="100"/>
          <a:sy n="87" d="100"/>
        </p:scale>
        <p:origin x="499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A417-A382-4835-A8C0-1AD44B8B2DC6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C15DC-245E-4EC2-B7D2-99D827548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009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Array aperture </a:t>
            </a:r>
            <a:r>
              <a:rPr lang="zh-CN" altLang="en-US" dirty="0"/>
              <a:t>阵列孔径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C15DC-245E-4EC2-B7D2-99D827548F4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093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Tao </a:t>
            </a:r>
            <a:r>
              <a:rPr lang="zh-CN" altLang="en-US" dirty="0"/>
              <a:t>延时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C15DC-245E-4EC2-B7D2-99D827548F4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28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 340m/s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C15DC-245E-4EC2-B7D2-99D827548F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722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传感器序号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C15DC-245E-4EC2-B7D2-99D827548F4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469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C15DC-245E-4EC2-B7D2-99D827548F4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849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 Rx = 1/N * </a:t>
            </a:r>
            <a:r>
              <a:rPr lang="zh-CN" altLang="en-US" dirty="0"/>
              <a:t>（</a:t>
            </a:r>
            <a:r>
              <a:rPr lang="en-US" altLang="zh-CN" dirty="0"/>
              <a:t>x*</a:t>
            </a:r>
            <a:r>
              <a:rPr lang="en-US" altLang="zh-CN" dirty="0" err="1"/>
              <a:t>x^h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 </a:t>
            </a:r>
            <a:r>
              <a:rPr lang="zh-CN" altLang="en-US" dirty="0"/>
              <a:t>求</a:t>
            </a:r>
            <a:r>
              <a:rPr lang="en-US" altLang="zh-CN" dirty="0"/>
              <a:t>Rx</a:t>
            </a:r>
            <a:r>
              <a:rPr lang="zh-CN" altLang="en-US" dirty="0"/>
              <a:t>的最小两个特征值与对应的特征向量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两个特征向量组成</a:t>
            </a:r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C15DC-245E-4EC2-B7D2-99D827548F4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38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3CDBE-9304-4798-A35E-5E70C7880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4240A5-A64E-41E7-AE65-F46D87D72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B634B5-9AF3-4486-A42D-EA011E51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72F8-2944-46B1-B776-80DD40D91B4B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696995-C2AC-4B04-8439-1436E6EF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845D9-FF26-42E2-B9F6-932BE440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645-7660-4074-A3DE-C780FE85D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09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3C457-4DCD-4070-87A5-B1E9FC5B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0BC030-5A06-40A1-BE9B-B45C4710B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E509D-CCE4-4FD9-982E-BE697FC0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72F8-2944-46B1-B776-80DD40D91B4B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A2F74E-73B1-45DE-9421-B6109912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15D82-752C-4F25-B533-E9DF85AD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645-7660-4074-A3DE-C780FE85D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24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10FA55-41E7-4D1C-B002-A10B4BC48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8EC797-ABED-4EA5-9D24-FE202A24F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195B7-45F5-479B-84BF-61C06980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72F8-2944-46B1-B776-80DD40D91B4B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697F60-27DC-421E-BF26-400CA95D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D2900D-4AC4-4C52-969C-DB95AAF4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645-7660-4074-A3DE-C780FE85D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24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5D527-64FB-4F44-A17B-71E5D1ED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5ED4BF-F9AB-473B-B452-E9C476A42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3A771B-7122-47DA-A0F0-6869EA82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72F8-2944-46B1-B776-80DD40D91B4B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CF28B-15C0-4A9D-A96A-0EE05AD9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E9BADD-1981-4EBB-9635-A18595C8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645-7660-4074-A3DE-C780FE85D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14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8A594-5287-4337-AF2F-A24468CA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723506-F839-4FE0-BB9A-CB68FE653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0BEF2-3702-4A3A-AE54-6A4B90FE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72F8-2944-46B1-B776-80DD40D91B4B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D5FCB9-F725-4454-89A7-983F1836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7D3DA-0FA1-4D81-B1CF-4D52F72D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645-7660-4074-A3DE-C780FE85D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8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BFB91-D9F9-4A83-A1A4-E1004895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53E6BD-4CE2-415F-92CC-D1EEAD7BB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EEF7FE-C8A7-4FE1-B3B8-B452D9EDD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974BA6-F9B4-4F4E-86C8-CC282413C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72F8-2944-46B1-B776-80DD40D91B4B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A567F0-1956-46AF-B45F-6E811F13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D00B17-5380-43FA-9BE6-55130BBF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645-7660-4074-A3DE-C780FE85D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04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913CA-880C-40F2-B07C-726E5AB7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9E87E1-D7B2-4295-A2DF-6AA5EA173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93B4D7-7C09-4E3A-A72C-927972D40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B24607-CD39-4A06-A162-D4BA65D80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481A5F-6FD0-49D3-BFEC-D5F6A0C3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6E2EEE-FFE9-43FC-A2DB-20CF31F8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72F8-2944-46B1-B776-80DD40D91B4B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D3647C-ED23-4EF7-BF1C-A02F80CD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F1D302-6604-4484-BF23-2217EAC2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645-7660-4074-A3DE-C780FE85D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03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C0CFC-7FDA-4C35-9DF5-276793C2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CFF433-9EE5-4DC4-9559-0234EBBF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72F8-2944-46B1-B776-80DD40D91B4B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7A9C0F-668E-49C7-BCC4-8FF5BFDF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C75C02-D85C-4A5F-8A7F-C658D15A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645-7660-4074-A3DE-C780FE85D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6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CB804F-ED43-4BD7-B806-B15FD5E7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72F8-2944-46B1-B776-80DD40D91B4B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DDBA67-1974-4227-BB78-7689DD5C7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500E68-70C9-43FE-98AD-2117045F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645-7660-4074-A3DE-C780FE85D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15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E786A-4D2B-455B-B155-2ABB6A00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7F456-9629-481D-838F-3F6CE590F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1F80FF-9523-4E3F-B65F-90433AF68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C059FB-8286-4A72-9FB6-B7C18AA25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72F8-2944-46B1-B776-80DD40D91B4B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933A13-CA87-419B-B25F-27FEC3CB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DAD065-B1EF-4CF2-B2B3-034647F8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645-7660-4074-A3DE-C780FE85D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79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33C36-E4A1-4011-A3F2-799565F9B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C3438F-4DC1-4B91-951F-D9B31CF75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0808F9-0F22-491C-B238-C5DC0D330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325D8E-C627-4C45-9623-FEC2B2AD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72F8-2944-46B1-B776-80DD40D91B4B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DF218E-E61E-4C86-B415-EC5E78CB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C9338A-85AE-4F77-93AF-51D44875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645-7660-4074-A3DE-C780FE85D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14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D40E0C-17A6-486F-A222-87572A2D6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3A5FE4-3944-4597-B1F6-0C42DECEA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67CEE-C6AF-426E-B052-AF20D8907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E72F8-2944-46B1-B776-80DD40D91B4B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8D5FA3-2D1E-4382-8847-51A3B50AA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637EF-B242-440C-8228-5059E7C1C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7A645-7660-4074-A3DE-C780FE85D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42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33346" y="2435470"/>
            <a:ext cx="6620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Tutorial of SP project</a:t>
            </a:r>
            <a:endParaRPr lang="zh-CN" altLang="en-US" sz="4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41877" y="6013938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SI100B TA 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392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" name="组合 1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270BD0C9-AABE-4821-AD8F-ACD2F303DE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4" name="矩形 3"/>
              <p:cNvSpPr/>
              <p:nvPr/>
            </p:nvSpPr>
            <p:spPr>
              <a:xfrm rot="19664342">
                <a:off x="11016232" y="2027645"/>
                <a:ext cx="78039" cy="5011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" name="直接箭头连接符 4"/>
            <p:cNvCxnSpPr/>
            <p:nvPr/>
          </p:nvCxnSpPr>
          <p:spPr>
            <a:xfrm flipH="1">
              <a:off x="7060223" y="4079631"/>
              <a:ext cx="386864" cy="219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4002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" name="组合 1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FEFC3204-9717-4297-A908-B7DBE1C319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4" name="矩形 3"/>
              <p:cNvSpPr/>
              <p:nvPr/>
            </p:nvSpPr>
            <p:spPr>
              <a:xfrm rot="19664342">
                <a:off x="11016232" y="2027645"/>
                <a:ext cx="78039" cy="5011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" name="直接箭头连接符 4"/>
            <p:cNvCxnSpPr/>
            <p:nvPr/>
          </p:nvCxnSpPr>
          <p:spPr>
            <a:xfrm flipH="1">
              <a:off x="7060223" y="4079631"/>
              <a:ext cx="386864" cy="219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4210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" name="组合 1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14B48712-F849-4D6E-87A0-A46CB4C3DC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4" name="矩形 3"/>
              <p:cNvSpPr/>
              <p:nvPr/>
            </p:nvSpPr>
            <p:spPr>
              <a:xfrm rot="19664342">
                <a:off x="11016232" y="2027645"/>
                <a:ext cx="78039" cy="5011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" name="直接箭头连接符 4"/>
            <p:cNvCxnSpPr/>
            <p:nvPr/>
          </p:nvCxnSpPr>
          <p:spPr>
            <a:xfrm flipH="1">
              <a:off x="7060223" y="4079631"/>
              <a:ext cx="386864" cy="219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0007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67455" y="2224454"/>
            <a:ext cx="6884376" cy="201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0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signal model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DOA estimation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555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56938F7-DC4B-4922-B550-5E2A6C892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32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8B63E8B-42F8-41BE-A434-DA90B29B7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19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14DBA4-96DE-4CC7-90E2-BD254DF94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44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A9D9C3F-7D17-46E0-9FE7-E44B0E2AC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04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E33E648-A8EC-4171-8462-27E156AD2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3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67455" y="2224454"/>
            <a:ext cx="6884376" cy="201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signal model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 estimation</a:t>
            </a:r>
            <a:endParaRPr lang="zh-CN" altLang="en-US" sz="4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88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3243A8E-8B60-4628-AAA2-9F61A2A88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8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5A9D19F-28CE-4BCA-AF50-4C763ABAC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8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B7ECFB0-5411-4C5D-A3E7-1EC1CB0A0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6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F6166D-E959-4BEE-8D58-95487B641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9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ACFB297-77FE-469A-A1E6-F59DCC63C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88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/>
          <p:cNvCxnSpPr/>
          <p:nvPr/>
        </p:nvCxnSpPr>
        <p:spPr>
          <a:xfrm flipH="1">
            <a:off x="7060223" y="4079631"/>
            <a:ext cx="386864" cy="21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1" name="组合 10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pic>
              <p:nvPicPr>
                <p:cNvPr id="3" name="图片 2">
                  <a:extLst>
                    <a:ext uri="{FF2B5EF4-FFF2-40B4-BE49-F238E27FC236}">
                      <a16:creationId xmlns:a16="http://schemas.microsoft.com/office/drawing/2014/main" id="{3B797B1C-FF53-4BBF-A567-CABABE6EA4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</p:spPr>
            </p:pic>
            <p:sp>
              <p:nvSpPr>
                <p:cNvPr id="2" name="矩形 1"/>
                <p:cNvSpPr/>
                <p:nvPr/>
              </p:nvSpPr>
              <p:spPr>
                <a:xfrm rot="19664342">
                  <a:off x="11016232" y="2027645"/>
                  <a:ext cx="78039" cy="5011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" name="文本框 9"/>
              <p:cNvSpPr txBox="1"/>
              <p:nvPr/>
            </p:nvSpPr>
            <p:spPr>
              <a:xfrm>
                <a:off x="4220307" y="4004868"/>
                <a:ext cx="1230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-</a:t>
                </a:r>
                <a:endParaRPr lang="zh-CN" altLang="en-US" dirty="0"/>
              </a:p>
            </p:txBody>
          </p:sp>
        </p:grpSp>
        <p:cxnSp>
          <p:nvCxnSpPr>
            <p:cNvPr id="12" name="直接箭头连接符 11"/>
            <p:cNvCxnSpPr/>
            <p:nvPr/>
          </p:nvCxnSpPr>
          <p:spPr>
            <a:xfrm flipH="1">
              <a:off x="7060223" y="4079630"/>
              <a:ext cx="386864" cy="219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775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" name="组合 1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5F0DB460-C264-4CA2-A01D-A637E2612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4" name="矩形 3"/>
              <p:cNvSpPr/>
              <p:nvPr/>
            </p:nvSpPr>
            <p:spPr>
              <a:xfrm rot="19664342">
                <a:off x="11016232" y="2027645"/>
                <a:ext cx="78039" cy="5011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" name="直接箭头连接符 4"/>
            <p:cNvCxnSpPr/>
            <p:nvPr/>
          </p:nvCxnSpPr>
          <p:spPr>
            <a:xfrm flipH="1">
              <a:off x="7060223" y="4079631"/>
              <a:ext cx="386864" cy="219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953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15925</TotalTime>
  <Words>69</Words>
  <Application>Microsoft Office PowerPoint</Application>
  <PresentationFormat>宽屏</PresentationFormat>
  <Paragraphs>20</Paragraphs>
  <Slides>18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gengjh</dc:creator>
  <cp:lastModifiedBy>桃 取</cp:lastModifiedBy>
  <cp:revision>20</cp:revision>
  <dcterms:created xsi:type="dcterms:W3CDTF">2020-01-13T07:40:36Z</dcterms:created>
  <dcterms:modified xsi:type="dcterms:W3CDTF">2022-12-04T04:35:31Z</dcterms:modified>
</cp:coreProperties>
</file>