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13"/>
  </p:notesMasterIdLst>
  <p:sldIdLst>
    <p:sldId id="264" r:id="rId2"/>
    <p:sldId id="270" r:id="rId3"/>
    <p:sldId id="266" r:id="rId4"/>
    <p:sldId id="271" r:id="rId5"/>
    <p:sldId id="272" r:id="rId6"/>
    <p:sldId id="275" r:id="rId7"/>
    <p:sldId id="276" r:id="rId8"/>
    <p:sldId id="277" r:id="rId9"/>
    <p:sldId id="278"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B6E285-9B62-4AE7-BD71-A19E50E72767}">
          <p14:sldIdLst>
            <p14:sldId id="264"/>
            <p14:sldId id="270"/>
            <p14:sldId id="266"/>
            <p14:sldId id="271"/>
            <p14:sldId id="272"/>
            <p14:sldId id="275"/>
            <p14:sldId id="276"/>
            <p14:sldId id="277"/>
            <p14:sldId id="278"/>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62897" autoAdjust="0"/>
  </p:normalViewPr>
  <p:slideViewPr>
    <p:cSldViewPr snapToGrid="0">
      <p:cViewPr varScale="1">
        <p:scale>
          <a:sx n="72" d="100"/>
          <a:sy n="72" d="100"/>
        </p:scale>
        <p:origin x="16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593E4-1201-480B-80CE-C324740B0365}"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ADB22-9EAD-4AE3-B941-832F6570DA07}" type="slidenum">
              <a:rPr lang="en-US" smtClean="0"/>
              <a:t>‹#›</a:t>
            </a:fld>
            <a:endParaRPr lang="en-US"/>
          </a:p>
        </p:txBody>
      </p:sp>
    </p:spTree>
    <p:extLst>
      <p:ext uri="{BB962C8B-B14F-4D97-AF65-F5344CB8AC3E}">
        <p14:creationId xmlns:p14="http://schemas.microsoft.com/office/powerpoint/2010/main" val="259208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Depends on how intelligent our system is:</a:t>
            </a:r>
            <a:r>
              <a:rPr lang="en-US" sz="1200" b="1" baseline="0" dirty="0"/>
              <a:t> like a human driving a car doesn’t need to understand the steering ratio of the car. If the turning angle is too small, a human would just apply more steering. That requires a  more sophisticated system. </a:t>
            </a: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1</a:t>
            </a:fld>
            <a:endParaRPr lang="en-US"/>
          </a:p>
        </p:txBody>
      </p:sp>
    </p:spTree>
    <p:extLst>
      <p:ext uri="{BB962C8B-B14F-4D97-AF65-F5344CB8AC3E}">
        <p14:creationId xmlns:p14="http://schemas.microsoft.com/office/powerpoint/2010/main" val="2236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ADB22-9EAD-4AE3-B941-832F6570DA07}" type="slidenum">
              <a:rPr lang="en-US" smtClean="0"/>
              <a:t>4</a:t>
            </a:fld>
            <a:endParaRPr lang="en-US"/>
          </a:p>
        </p:txBody>
      </p:sp>
    </p:spTree>
    <p:extLst>
      <p:ext uri="{BB962C8B-B14F-4D97-AF65-F5344CB8AC3E}">
        <p14:creationId xmlns:p14="http://schemas.microsoft.com/office/powerpoint/2010/main" val="152015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7ADB22-9EAD-4AE3-B941-832F6570DA07}" type="slidenum">
              <a:rPr lang="en-US" smtClean="0"/>
              <a:t>5</a:t>
            </a:fld>
            <a:endParaRPr lang="en-US"/>
          </a:p>
        </p:txBody>
      </p:sp>
    </p:spTree>
    <p:extLst>
      <p:ext uri="{BB962C8B-B14F-4D97-AF65-F5344CB8AC3E}">
        <p14:creationId xmlns:p14="http://schemas.microsoft.com/office/powerpoint/2010/main" val="630359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3529A7-EB8D-43EA-BF82-6CD86A4E59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75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4122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91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07376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00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15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99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60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9759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0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37263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C1171-4E79-4D59-8F00-AAF31F85EA49}"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529A7-EB8D-43EA-BF82-6CD86A4E59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9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C1171-4E79-4D59-8F00-AAF31F85EA49}"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08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C1171-4E79-4D59-8F00-AAF31F85EA49}"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38776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32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4208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5C1171-4E79-4D59-8F00-AAF31F85EA49}" type="datetimeFigureOut">
              <a:rPr lang="en-US" smtClean="0"/>
              <a:t>2/16/2017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529A7-EB8D-43EA-BF82-6CD86A4E5939}" type="slidenum">
              <a:rPr lang="en-US" smtClean="0"/>
              <a:t>‹#›</a:t>
            </a:fld>
            <a:endParaRPr lang="en-US"/>
          </a:p>
        </p:txBody>
      </p:sp>
    </p:spTree>
    <p:extLst>
      <p:ext uri="{BB962C8B-B14F-4D97-AF65-F5344CB8AC3E}">
        <p14:creationId xmlns:p14="http://schemas.microsoft.com/office/powerpoint/2010/main" val="393431700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159"/>
            <a:ext cx="10515600" cy="1325563"/>
          </a:xfrm>
        </p:spPr>
        <p:txBody>
          <a:bodyPr/>
          <a:lstStyle/>
          <a:p>
            <a:r>
              <a:rPr lang="en-US" dirty="0"/>
              <a:t>Autonomous RC (ARC)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623331"/>
            <a:ext cx="10058400" cy="2838115"/>
          </a:xfrm>
          <a:prstGeom prst="rect">
            <a:avLst/>
          </a:prstGeom>
        </p:spPr>
      </p:pic>
      <p:sp>
        <p:nvSpPr>
          <p:cNvPr id="11" name="Subtitle 2"/>
          <p:cNvSpPr txBox="1">
            <a:spLocks/>
          </p:cNvSpPr>
          <p:nvPr/>
        </p:nvSpPr>
        <p:spPr>
          <a:xfrm>
            <a:off x="3543642" y="1803229"/>
            <a:ext cx="5104716" cy="51898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a:t>Cierra </a:t>
            </a:r>
            <a:r>
              <a:rPr lang="en-US" dirty="0" err="1"/>
              <a:t>Shawe</a:t>
            </a:r>
            <a:r>
              <a:rPr lang="en-US" dirty="0"/>
              <a:t>, Tao Chen, Daniel Stoyer</a:t>
            </a:r>
          </a:p>
        </p:txBody>
      </p:sp>
      <p:sp>
        <p:nvSpPr>
          <p:cNvPr id="8" name="TextBox 7"/>
          <p:cNvSpPr txBox="1"/>
          <p:nvPr/>
        </p:nvSpPr>
        <p:spPr>
          <a:xfrm>
            <a:off x="1066800" y="5461446"/>
            <a:ext cx="923651" cy="369332"/>
          </a:xfrm>
          <a:prstGeom prst="rect">
            <a:avLst/>
          </a:prstGeom>
          <a:noFill/>
        </p:spPr>
        <p:txBody>
          <a:bodyPr wrap="none" rtlCol="0">
            <a:spAutoFit/>
          </a:bodyPr>
          <a:lstStyle/>
          <a:p>
            <a:r>
              <a:rPr lang="en-US" dirty="0"/>
              <a:t>Figure 1</a:t>
            </a:r>
          </a:p>
        </p:txBody>
      </p:sp>
      <p:sp>
        <p:nvSpPr>
          <p:cNvPr id="12" name="TextBox 11"/>
          <p:cNvSpPr txBox="1"/>
          <p:nvPr/>
        </p:nvSpPr>
        <p:spPr>
          <a:xfrm>
            <a:off x="7315200" y="6488668"/>
            <a:ext cx="4581767" cy="369332"/>
          </a:xfrm>
          <a:prstGeom prst="rect">
            <a:avLst/>
          </a:prstGeom>
          <a:noFill/>
        </p:spPr>
        <p:txBody>
          <a:bodyPr wrap="none" rtlCol="0">
            <a:spAutoFit/>
          </a:bodyPr>
          <a:lstStyle/>
          <a:p>
            <a:r>
              <a:rPr lang="en-US" dirty="0"/>
              <a:t>Figure 1: image from https://autorally.github.io/</a:t>
            </a:r>
          </a:p>
        </p:txBody>
      </p:sp>
    </p:spTree>
    <p:extLst>
      <p:ext uri="{BB962C8B-B14F-4D97-AF65-F5344CB8AC3E}">
        <p14:creationId xmlns:p14="http://schemas.microsoft.com/office/powerpoint/2010/main" val="230713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7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Cierra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338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lstStyle/>
          <a:p>
            <a:r>
              <a:rPr lang="en-US" dirty="0"/>
              <a:t>Winter Progress Report</a:t>
            </a:r>
          </a:p>
        </p:txBody>
      </p:sp>
    </p:spTree>
    <p:extLst>
      <p:ext uri="{BB962C8B-B14F-4D97-AF65-F5344CB8AC3E}">
        <p14:creationId xmlns:p14="http://schemas.microsoft.com/office/powerpoint/2010/main" val="7929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a:t>
            </a:r>
            <a:r>
              <a:rPr lang="en-US" sz="3200" b="1" dirty="0"/>
              <a:t>purpose</a:t>
            </a:r>
            <a:r>
              <a:rPr lang="en-US" dirty="0"/>
              <a:t> of the Autonomous RC (</a:t>
            </a:r>
            <a:r>
              <a:rPr lang="en-US" b="1" dirty="0"/>
              <a:t>ARC</a:t>
            </a:r>
            <a:r>
              <a:rPr lang="en-US" dirty="0"/>
              <a:t>) project is to determine if it is possible to build an autonomous RC vehicle using commodity components, meaning components that are relatively inexpensive and can be bought at places like Radio Shack®, Best Buy®, or on Amazon®.</a:t>
            </a:r>
          </a:p>
        </p:txBody>
      </p:sp>
    </p:spTree>
    <p:extLst>
      <p:ext uri="{BB962C8B-B14F-4D97-AF65-F5344CB8AC3E}">
        <p14:creationId xmlns:p14="http://schemas.microsoft.com/office/powerpoint/2010/main" val="200228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Our </a:t>
            </a:r>
            <a:r>
              <a:rPr lang="en-US" sz="3200" b="1" dirty="0"/>
              <a:t>goal</a:t>
            </a:r>
            <a:r>
              <a:rPr lang="en-US" dirty="0"/>
              <a:t> is to make an RC vehicle navigate autonomous to a given waypoint/location, preferably at a high rate of speed. Stretch goals are to make the vehicle drift around corners and parallel park.</a:t>
            </a:r>
          </a:p>
        </p:txBody>
      </p:sp>
    </p:spTree>
    <p:extLst>
      <p:ext uri="{BB962C8B-B14F-4D97-AF65-F5344CB8AC3E}">
        <p14:creationId xmlns:p14="http://schemas.microsoft.com/office/powerpoint/2010/main" val="4559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316" y="2558498"/>
            <a:ext cx="6477368" cy="3643519"/>
          </a:xfrm>
          <a:prstGeom prst="rect">
            <a:avLst/>
          </a:prstGeom>
        </p:spPr>
      </p:pic>
    </p:spTree>
    <p:extLst>
      <p:ext uri="{BB962C8B-B14F-4D97-AF65-F5344CB8AC3E}">
        <p14:creationId xmlns:p14="http://schemas.microsoft.com/office/powerpoint/2010/main" val="94178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What simulation can do?</a:t>
            </a:r>
          </a:p>
          <a:p>
            <a:pPr lvl="1"/>
            <a:r>
              <a:rPr lang="en-US" sz="2400" dirty="0"/>
              <a:t>Visualization</a:t>
            </a:r>
          </a:p>
          <a:p>
            <a:pPr lvl="1"/>
            <a:r>
              <a:rPr lang="en-US" sz="2400" dirty="0"/>
              <a:t>Experimentation.</a:t>
            </a:r>
          </a:p>
          <a:p>
            <a:pPr lvl="1"/>
            <a:r>
              <a:rPr lang="en-US" sz="2400" dirty="0"/>
              <a:t>Testing</a:t>
            </a:r>
          </a:p>
        </p:txBody>
      </p:sp>
    </p:spTree>
    <p:extLst>
      <p:ext uri="{BB962C8B-B14F-4D97-AF65-F5344CB8AC3E}">
        <p14:creationId xmlns:p14="http://schemas.microsoft.com/office/powerpoint/2010/main" val="3646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Why simulation?</a:t>
            </a:r>
          </a:p>
          <a:p>
            <a:pPr lvl="1"/>
            <a:r>
              <a:rPr lang="en-US" sz="2400" dirty="0"/>
              <a:t>Makes development go faster. </a:t>
            </a:r>
          </a:p>
          <a:p>
            <a:pPr lvl="1"/>
            <a:r>
              <a:rPr lang="en-US" sz="2400" dirty="0"/>
              <a:t>Can avoid potential hazard. </a:t>
            </a:r>
          </a:p>
          <a:p>
            <a:pPr lvl="1"/>
            <a:r>
              <a:rPr lang="en-US" sz="2400" dirty="0"/>
              <a:t>Makes it easier for testing.</a:t>
            </a:r>
          </a:p>
          <a:p>
            <a:pPr lvl="1"/>
            <a:r>
              <a:rPr lang="en-US" sz="2400" dirty="0" err="1"/>
              <a:t>AutoRally</a:t>
            </a:r>
            <a:r>
              <a:rPr lang="en-US" sz="2400" dirty="0"/>
              <a:t> already has a huge amount of code that we can use.</a:t>
            </a:r>
          </a:p>
        </p:txBody>
      </p:sp>
    </p:spTree>
    <p:extLst>
      <p:ext uri="{BB962C8B-B14F-4D97-AF65-F5344CB8AC3E}">
        <p14:creationId xmlns:p14="http://schemas.microsoft.com/office/powerpoint/2010/main" val="393475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893" y="2642738"/>
            <a:ext cx="4293705" cy="30197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2642738"/>
            <a:ext cx="4005468" cy="2351894"/>
          </a:xfrm>
          <a:prstGeom prst="rect">
            <a:avLst/>
          </a:prstGeom>
        </p:spPr>
      </p:pic>
      <p:sp>
        <p:nvSpPr>
          <p:cNvPr id="6" name="TextBox 5"/>
          <p:cNvSpPr txBox="1"/>
          <p:nvPr/>
        </p:nvSpPr>
        <p:spPr>
          <a:xfrm>
            <a:off x="1295402" y="5221357"/>
            <a:ext cx="4615068" cy="400110"/>
          </a:xfrm>
          <a:prstGeom prst="rect">
            <a:avLst/>
          </a:prstGeom>
          <a:noFill/>
        </p:spPr>
        <p:txBody>
          <a:bodyPr wrap="square" rtlCol="0">
            <a:spAutoFit/>
          </a:bodyPr>
          <a:lstStyle/>
          <a:p>
            <a:r>
              <a:rPr lang="en-US" sz="2000" dirty="0"/>
              <a:t>The URDF model being displayed on </a:t>
            </a:r>
            <a:r>
              <a:rPr lang="en-US" sz="2000" dirty="0" err="1"/>
              <a:t>Rviz</a:t>
            </a:r>
            <a:endParaRPr lang="en-US" sz="2000" dirty="0"/>
          </a:p>
        </p:txBody>
      </p:sp>
    </p:spTree>
    <p:extLst>
      <p:ext uri="{BB962C8B-B14F-4D97-AF65-F5344CB8AC3E}">
        <p14:creationId xmlns:p14="http://schemas.microsoft.com/office/powerpoint/2010/main" val="254016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on </a:t>
            </a:r>
            <a:r>
              <a:rPr lang="en-US" dirty="0" err="1"/>
              <a:t>Ros</a:t>
            </a:r>
            <a:r>
              <a:rPr lang="en-US" dirty="0"/>
              <a:t> </a:t>
            </a:r>
            <a:r>
              <a:rPr lang="en-US" sz="2400" dirty="0"/>
              <a:t>-Tao</a:t>
            </a:r>
            <a:endParaRPr lang="en-US" dirty="0"/>
          </a:p>
        </p:txBody>
      </p:sp>
      <p:sp>
        <p:nvSpPr>
          <p:cNvPr id="3" name="Content Placeholder 2"/>
          <p:cNvSpPr>
            <a:spLocks noGrp="1"/>
          </p:cNvSpPr>
          <p:nvPr>
            <p:ph idx="1"/>
          </p:nvPr>
        </p:nvSpPr>
        <p:spPr/>
        <p:txBody>
          <a:bodyPr/>
          <a:lstStyle/>
          <a:p>
            <a:r>
              <a:rPr lang="en-US" sz="2800" dirty="0"/>
              <a:t>Next</a:t>
            </a:r>
          </a:p>
          <a:p>
            <a:pPr lvl="1"/>
            <a:r>
              <a:rPr lang="en-US" sz="2400" dirty="0"/>
              <a:t>I need to get the car moving without using a controller</a:t>
            </a:r>
          </a:p>
          <a:p>
            <a:pPr lvl="1"/>
            <a:r>
              <a:rPr lang="en-US" sz="2400" dirty="0"/>
              <a:t>Integrate the state estimator, the waypoint follower and the constant speed controller from </a:t>
            </a:r>
            <a:r>
              <a:rPr lang="en-US" sz="2400" dirty="0" err="1"/>
              <a:t>AutoRally</a:t>
            </a:r>
            <a:r>
              <a:rPr lang="en-US" sz="2400" dirty="0"/>
              <a:t>.</a:t>
            </a:r>
          </a:p>
          <a:p>
            <a:pPr lvl="1"/>
            <a:r>
              <a:rPr lang="en-US" sz="2400" dirty="0"/>
              <a:t>Setup simple obstacle avoidance.</a:t>
            </a:r>
          </a:p>
          <a:p>
            <a:pPr lvl="1"/>
            <a:endParaRPr lang="en-US" dirty="0"/>
          </a:p>
        </p:txBody>
      </p:sp>
    </p:spTree>
    <p:extLst>
      <p:ext uri="{BB962C8B-B14F-4D97-AF65-F5344CB8AC3E}">
        <p14:creationId xmlns:p14="http://schemas.microsoft.com/office/powerpoint/2010/main" val="26346511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835</TotalTime>
  <Words>276</Words>
  <Application>Microsoft Office PowerPoint</Application>
  <PresentationFormat>Widescreen</PresentationFormat>
  <Paragraphs>35</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Autonomous RC (ARC)</vt:lpstr>
      <vt:lpstr>Introduction</vt:lpstr>
      <vt:lpstr>Introduction</vt:lpstr>
      <vt:lpstr>Introduction</vt:lpstr>
      <vt:lpstr>Simulation on Ros -Tao</vt:lpstr>
      <vt:lpstr>Simulation on Ros -Tao</vt:lpstr>
      <vt:lpstr>Simulation on Ros -Tao</vt:lpstr>
      <vt:lpstr>Simulation on Ros -Tao</vt:lpstr>
      <vt:lpstr>Simulation on Ros -Tao</vt:lpstr>
      <vt:lpstr>Dan</vt:lpstr>
      <vt:lpstr>Cierra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Model</dc:title>
  <dc:creator>陈韬</dc:creator>
  <cp:lastModifiedBy>陈韬</cp:lastModifiedBy>
  <cp:revision>61</cp:revision>
  <dcterms:created xsi:type="dcterms:W3CDTF">2016-12-06T07:45:03Z</dcterms:created>
  <dcterms:modified xsi:type="dcterms:W3CDTF">2017-02-17T06:56:38Z</dcterms:modified>
</cp:coreProperties>
</file>