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notesMasterIdLst>
    <p:notesMasterId r:id="rId17"/>
  </p:notesMasterIdLst>
  <p:sldIdLst>
    <p:sldId id="264" r:id="rId2"/>
    <p:sldId id="270" r:id="rId3"/>
    <p:sldId id="266" r:id="rId4"/>
    <p:sldId id="271" r:id="rId5"/>
    <p:sldId id="272" r:id="rId6"/>
    <p:sldId id="275" r:id="rId7"/>
    <p:sldId id="276" r:id="rId8"/>
    <p:sldId id="277" r:id="rId9"/>
    <p:sldId id="278" r:id="rId10"/>
    <p:sldId id="273" r:id="rId11"/>
    <p:sldId id="279" r:id="rId12"/>
    <p:sldId id="280" r:id="rId13"/>
    <p:sldId id="281" r:id="rId14"/>
    <p:sldId id="28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B6E285-9B62-4AE7-BD71-A19E50E72767}">
          <p14:sldIdLst>
            <p14:sldId id="264"/>
            <p14:sldId id="270"/>
            <p14:sldId id="266"/>
            <p14:sldId id="271"/>
            <p14:sldId id="272"/>
            <p14:sldId id="275"/>
            <p14:sldId id="276"/>
            <p14:sldId id="277"/>
            <p14:sldId id="278"/>
            <p14:sldId id="273"/>
            <p14:sldId id="279"/>
            <p14:sldId id="280"/>
            <p14:sldId id="281"/>
            <p14:sldId id="28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93"/>
    <p:restoredTop sz="62897" autoAdjust="0"/>
  </p:normalViewPr>
  <p:slideViewPr>
    <p:cSldViewPr snapToGrid="0">
      <p:cViewPr varScale="1">
        <p:scale>
          <a:sx n="48" d="100"/>
          <a:sy n="48" d="100"/>
        </p:scale>
        <p:origin x="1482"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593E4-1201-480B-80CE-C324740B0365}" type="datetimeFigureOut">
              <a:rPr lang="en-US" smtClean="0"/>
              <a:t>2/17/2017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ADB22-9EAD-4AE3-B941-832F6570DA07}" type="slidenum">
              <a:rPr lang="en-US" smtClean="0"/>
              <a:t>‹#›</a:t>
            </a:fld>
            <a:endParaRPr lang="en-US"/>
          </a:p>
        </p:txBody>
      </p:sp>
    </p:spTree>
    <p:extLst>
      <p:ext uri="{BB962C8B-B14F-4D97-AF65-F5344CB8AC3E}">
        <p14:creationId xmlns:p14="http://schemas.microsoft.com/office/powerpoint/2010/main" val="2592088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Depends on how intelligent our system is:</a:t>
            </a:r>
            <a:r>
              <a:rPr lang="en-US" sz="1200" b="1" baseline="0" dirty="0"/>
              <a:t> like a human driving a car doesn’t need to understand the steering ratio of the car. If the turning angle is too small, a human would just apply more steering. That requires a  more sophisticated system. </a:t>
            </a:r>
            <a:endParaRPr lang="en-US" sz="1200" b="1" dirty="0"/>
          </a:p>
        </p:txBody>
      </p:sp>
      <p:sp>
        <p:nvSpPr>
          <p:cNvPr id="4" name="Slide Number Placeholder 3"/>
          <p:cNvSpPr>
            <a:spLocks noGrp="1"/>
          </p:cNvSpPr>
          <p:nvPr>
            <p:ph type="sldNum" sz="quarter" idx="10"/>
          </p:nvPr>
        </p:nvSpPr>
        <p:spPr/>
        <p:txBody>
          <a:bodyPr/>
          <a:lstStyle/>
          <a:p>
            <a:fld id="{AD7ADB22-9EAD-4AE3-B941-832F6570DA07}" type="slidenum">
              <a:rPr lang="en-US" smtClean="0"/>
              <a:t>1</a:t>
            </a:fld>
            <a:endParaRPr lang="en-US"/>
          </a:p>
        </p:txBody>
      </p:sp>
    </p:spTree>
    <p:extLst>
      <p:ext uri="{BB962C8B-B14F-4D97-AF65-F5344CB8AC3E}">
        <p14:creationId xmlns:p14="http://schemas.microsoft.com/office/powerpoint/2010/main" val="22362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ADB22-9EAD-4AE3-B941-832F6570DA07}" type="slidenum">
              <a:rPr lang="en-US" smtClean="0"/>
              <a:t>4</a:t>
            </a:fld>
            <a:endParaRPr lang="en-US"/>
          </a:p>
        </p:txBody>
      </p:sp>
    </p:spTree>
    <p:extLst>
      <p:ext uri="{BB962C8B-B14F-4D97-AF65-F5344CB8AC3E}">
        <p14:creationId xmlns:p14="http://schemas.microsoft.com/office/powerpoint/2010/main" val="1520151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ADB22-9EAD-4AE3-B941-832F6570DA07}" type="slidenum">
              <a:rPr lang="en-US" smtClean="0"/>
              <a:t>5</a:t>
            </a:fld>
            <a:endParaRPr lang="en-US"/>
          </a:p>
        </p:txBody>
      </p:sp>
    </p:spTree>
    <p:extLst>
      <p:ext uri="{BB962C8B-B14F-4D97-AF65-F5344CB8AC3E}">
        <p14:creationId xmlns:p14="http://schemas.microsoft.com/office/powerpoint/2010/main" val="630359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F3529A7-EB8D-43EA-BF82-6CD86A4E59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75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41229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836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91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07376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008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15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995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60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9759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02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5C1171-4E79-4D59-8F00-AAF31F85EA49}"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37263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C1171-4E79-4D59-8F00-AAF31F85EA49}" type="datetimeFigureOut">
              <a:rPr lang="en-US" smtClean="0"/>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529A7-EB8D-43EA-BF82-6CD86A4E59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9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C1171-4E79-4D59-8F00-AAF31F85EA49}" type="datetimeFigureOut">
              <a:rPr lang="en-US" smtClean="0"/>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08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C1171-4E79-4D59-8F00-AAF31F85EA49}" type="datetimeFigureOut">
              <a:rPr lang="en-US" smtClean="0"/>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387765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32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42087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5C1171-4E79-4D59-8F00-AAF31F85EA49}" type="datetimeFigureOut">
              <a:rPr lang="en-US" smtClean="0"/>
              <a:t>2/17/2017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3529A7-EB8D-43EA-BF82-6CD86A4E5939}" type="slidenum">
              <a:rPr lang="en-US" smtClean="0"/>
              <a:t>‹#›</a:t>
            </a:fld>
            <a:endParaRPr lang="en-US"/>
          </a:p>
        </p:txBody>
      </p:sp>
    </p:spTree>
    <p:extLst>
      <p:ext uri="{BB962C8B-B14F-4D97-AF65-F5344CB8AC3E}">
        <p14:creationId xmlns:p14="http://schemas.microsoft.com/office/powerpoint/2010/main" val="393431700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7159"/>
            <a:ext cx="10515600" cy="1325563"/>
          </a:xfrm>
        </p:spPr>
        <p:txBody>
          <a:bodyPr/>
          <a:lstStyle/>
          <a:p>
            <a:r>
              <a:rPr lang="en-US" dirty="0"/>
              <a:t>Autonomous RC (ARC)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623331"/>
            <a:ext cx="10058400" cy="2838115"/>
          </a:xfrm>
          <a:prstGeom prst="rect">
            <a:avLst/>
          </a:prstGeom>
        </p:spPr>
      </p:pic>
      <p:sp>
        <p:nvSpPr>
          <p:cNvPr id="11" name="Subtitle 2"/>
          <p:cNvSpPr txBox="1">
            <a:spLocks/>
          </p:cNvSpPr>
          <p:nvPr/>
        </p:nvSpPr>
        <p:spPr>
          <a:xfrm>
            <a:off x="3543642" y="1803229"/>
            <a:ext cx="5104716" cy="51898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Cierra </a:t>
            </a:r>
            <a:r>
              <a:rPr lang="en-US" dirty="0" err="1"/>
              <a:t>Shawe</a:t>
            </a:r>
            <a:r>
              <a:rPr lang="en-US" dirty="0"/>
              <a:t>, Tao Chen, Daniel Stoyer</a:t>
            </a:r>
          </a:p>
        </p:txBody>
      </p:sp>
      <p:sp>
        <p:nvSpPr>
          <p:cNvPr id="8" name="TextBox 7"/>
          <p:cNvSpPr txBox="1"/>
          <p:nvPr/>
        </p:nvSpPr>
        <p:spPr>
          <a:xfrm>
            <a:off x="1066800" y="5461446"/>
            <a:ext cx="923651" cy="369332"/>
          </a:xfrm>
          <a:prstGeom prst="rect">
            <a:avLst/>
          </a:prstGeom>
          <a:noFill/>
        </p:spPr>
        <p:txBody>
          <a:bodyPr wrap="none" rtlCol="0">
            <a:spAutoFit/>
          </a:bodyPr>
          <a:lstStyle/>
          <a:p>
            <a:r>
              <a:rPr lang="en-US" dirty="0"/>
              <a:t>Figure 1</a:t>
            </a:r>
          </a:p>
        </p:txBody>
      </p:sp>
      <p:sp>
        <p:nvSpPr>
          <p:cNvPr id="12" name="TextBox 11"/>
          <p:cNvSpPr txBox="1"/>
          <p:nvPr/>
        </p:nvSpPr>
        <p:spPr>
          <a:xfrm>
            <a:off x="7315200" y="6488668"/>
            <a:ext cx="4581767" cy="369332"/>
          </a:xfrm>
          <a:prstGeom prst="rect">
            <a:avLst/>
          </a:prstGeom>
          <a:noFill/>
        </p:spPr>
        <p:txBody>
          <a:bodyPr wrap="none" rtlCol="0">
            <a:spAutoFit/>
          </a:bodyPr>
          <a:lstStyle/>
          <a:p>
            <a:r>
              <a:rPr lang="en-US" dirty="0"/>
              <a:t>Figure 1: image from https://autorally.github.io/</a:t>
            </a:r>
          </a:p>
        </p:txBody>
      </p:sp>
    </p:spTree>
    <p:extLst>
      <p:ext uri="{BB962C8B-B14F-4D97-AF65-F5344CB8AC3E}">
        <p14:creationId xmlns:p14="http://schemas.microsoft.com/office/powerpoint/2010/main" val="230713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 Set Up - </a:t>
            </a:r>
            <a:r>
              <a:rPr lang="en-US" sz="2700" dirty="0"/>
              <a:t>Dan</a:t>
            </a:r>
          </a:p>
        </p:txBody>
      </p:sp>
      <p:sp>
        <p:nvSpPr>
          <p:cNvPr id="3" name="Content Placeholder 2"/>
          <p:cNvSpPr>
            <a:spLocks noGrp="1"/>
          </p:cNvSpPr>
          <p:nvPr>
            <p:ph idx="1"/>
          </p:nvPr>
        </p:nvSpPr>
        <p:spPr/>
        <p:txBody>
          <a:bodyPr/>
          <a:lstStyle/>
          <a:p>
            <a:pPr lvl="1"/>
            <a:r>
              <a:rPr lang="en-US" dirty="0"/>
              <a:t>Computers to talking to each other directly over Ethernet.</a:t>
            </a:r>
          </a:p>
          <a:p>
            <a:pPr lvl="1"/>
            <a:r>
              <a:rPr lang="en-US" dirty="0"/>
              <a:t>Autopilot (</a:t>
            </a:r>
            <a:r>
              <a:rPr lang="en-US" dirty="0" err="1"/>
              <a:t>Rasberry</a:t>
            </a:r>
            <a:r>
              <a:rPr lang="en-US" dirty="0"/>
              <a:t> Pi 3 (RPi3) and </a:t>
            </a:r>
            <a:r>
              <a:rPr lang="en-US" dirty="0" err="1"/>
              <a:t>PXFmini</a:t>
            </a:r>
            <a:r>
              <a:rPr lang="en-US" dirty="0"/>
              <a:t>) talking with other computers.</a:t>
            </a:r>
          </a:p>
          <a:p>
            <a:pPr lvl="1"/>
            <a:r>
              <a:rPr lang="en-US" dirty="0"/>
              <a:t>ROS publisher/subscriber functionality.</a:t>
            </a:r>
          </a:p>
          <a:p>
            <a:pPr lvl="1"/>
            <a:r>
              <a:rPr lang="en-US" dirty="0" err="1"/>
              <a:t>PXFmini</a:t>
            </a:r>
            <a:r>
              <a:rPr lang="en-US" dirty="0"/>
              <a:t> launched and armed!</a:t>
            </a:r>
          </a:p>
          <a:p>
            <a:pPr lvl="1"/>
            <a:r>
              <a:rPr lang="en-US" dirty="0"/>
              <a:t>RPi3 connected to the internet.</a:t>
            </a:r>
          </a:p>
          <a:p>
            <a:pPr lvl="1"/>
            <a:endParaRPr lang="en-US" dirty="0"/>
          </a:p>
        </p:txBody>
      </p:sp>
    </p:spTree>
    <p:extLst>
      <p:ext uri="{BB962C8B-B14F-4D97-AF65-F5344CB8AC3E}">
        <p14:creationId xmlns:p14="http://schemas.microsoft.com/office/powerpoint/2010/main" val="3576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 publishing/subscribing - </a:t>
            </a:r>
            <a:r>
              <a:rPr lang="en-US" sz="2400" dirty="0"/>
              <a:t>Dan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Ran python script publishing to a ROS topic.</a:t>
            </a:r>
          </a:p>
          <a:p>
            <a:pPr>
              <a:buFont typeface="Arial" panose="020B0604020202020204" pitchFamily="34" charset="0"/>
              <a:buChar char="•"/>
            </a:pPr>
            <a:r>
              <a:rPr lang="en-US" dirty="0"/>
              <a:t>Command line execution publishing and subscribing to ROS topics. ROS publisher/subscriber functionality.</a:t>
            </a:r>
          </a:p>
          <a:p>
            <a:pPr>
              <a:buFont typeface="Arial" panose="020B0604020202020204" pitchFamily="34" charset="0"/>
              <a:buChar char="•"/>
            </a:pPr>
            <a:r>
              <a:rPr lang="en-US" dirty="0"/>
              <a:t>ROS publisher/subscriber functionality.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51964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AutoPilot</a:t>
            </a:r>
            <a:r>
              <a:rPr lang="en-US" dirty="0"/>
              <a:t> (</a:t>
            </a:r>
            <a:r>
              <a:rPr lang="en-US" dirty="0" err="1"/>
              <a:t>PXFmini</a:t>
            </a:r>
            <a:r>
              <a:rPr lang="en-US" dirty="0"/>
              <a:t>)- </a:t>
            </a:r>
            <a:r>
              <a:rPr lang="en-US" sz="2400" dirty="0"/>
              <a:t>Dan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Installed Erle image for Raspberry Pi 3</a:t>
            </a:r>
          </a:p>
          <a:p>
            <a:pPr lvl="1">
              <a:buFont typeface="Arial" panose="020B0604020202020204" pitchFamily="34" charset="0"/>
              <a:buChar char="•"/>
            </a:pPr>
            <a:r>
              <a:rPr lang="en-US" dirty="0"/>
              <a:t>Delayed due to manufacturer.</a:t>
            </a:r>
          </a:p>
          <a:p>
            <a:pPr lvl="1">
              <a:buFont typeface="Arial" panose="020B0604020202020204" pitchFamily="34" charset="0"/>
              <a:buChar char="•"/>
            </a:pPr>
            <a:r>
              <a:rPr lang="en-US" dirty="0"/>
              <a:t>First image was corrupted.</a:t>
            </a:r>
          </a:p>
          <a:p>
            <a:pPr lvl="1">
              <a:buFont typeface="Arial" panose="020B0604020202020204" pitchFamily="34" charset="0"/>
              <a:buChar char="•"/>
            </a:pPr>
            <a:r>
              <a:rPr lang="en-US" dirty="0"/>
              <a:t>Took several attempts to correctly install.</a:t>
            </a:r>
          </a:p>
          <a:p>
            <a:pPr marL="457200" lvl="1"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4758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AutoPilot</a:t>
            </a:r>
            <a:r>
              <a:rPr lang="en-US" dirty="0"/>
              <a:t> (</a:t>
            </a:r>
            <a:r>
              <a:rPr lang="en-US" dirty="0" err="1"/>
              <a:t>PXFmini</a:t>
            </a:r>
            <a:r>
              <a:rPr lang="en-US" dirty="0"/>
              <a:t>)- </a:t>
            </a:r>
            <a:r>
              <a:rPr lang="en-US" sz="2400" dirty="0"/>
              <a:t>Dan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Launches and Arms!</a:t>
            </a:r>
          </a:p>
          <a:p>
            <a:pPr>
              <a:buFont typeface="Arial" panose="020B0604020202020204" pitchFamily="34" charset="0"/>
              <a:buChar char="•"/>
            </a:pPr>
            <a:r>
              <a:rPr lang="en-US" dirty="0"/>
              <a:t>Sends IMU data.</a:t>
            </a:r>
          </a:p>
          <a:p>
            <a:pPr>
              <a:buFont typeface="Arial" panose="020B0604020202020204" pitchFamily="34" charset="0"/>
              <a:buChar char="•"/>
            </a:pPr>
            <a:r>
              <a:rPr lang="en-US" dirty="0"/>
              <a:t>Still need to get motors working.</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59442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 </a:t>
            </a:r>
            <a:r>
              <a:rPr lang="en-US" sz="2400" dirty="0"/>
              <a:t>Dan</a:t>
            </a:r>
          </a:p>
        </p:txBody>
      </p:sp>
      <p:sp>
        <p:nvSpPr>
          <p:cNvPr id="3" name="Content Placeholder 2"/>
          <p:cNvSpPr>
            <a:spLocks noGrp="1"/>
          </p:cNvSpPr>
          <p:nvPr>
            <p:ph idx="1"/>
          </p:nvPr>
        </p:nvSpPr>
        <p:spPr/>
        <p:txBody>
          <a:bodyPr>
            <a:normAutofit fontScale="85000" lnSpcReduction="10000"/>
          </a:bodyPr>
          <a:lstStyle/>
          <a:p>
            <a:pPr>
              <a:buFont typeface="Arial" panose="020B0604020202020204" pitchFamily="34" charset="0"/>
              <a:buChar char="•"/>
            </a:pPr>
            <a:r>
              <a:rPr lang="en-US" dirty="0"/>
              <a:t>Now that our environment is nearly set up, I will start focusing on:</a:t>
            </a:r>
          </a:p>
          <a:p>
            <a:pPr lvl="1">
              <a:buFont typeface="Arial" panose="020B0604020202020204" pitchFamily="34" charset="0"/>
              <a:buChar char="•"/>
            </a:pPr>
            <a:r>
              <a:rPr lang="en-US" dirty="0"/>
              <a:t>Image analysis</a:t>
            </a:r>
          </a:p>
          <a:p>
            <a:pPr lvl="2">
              <a:buFont typeface="Arial" panose="020B0604020202020204" pitchFamily="34" charset="0"/>
              <a:buChar char="•"/>
            </a:pPr>
            <a:r>
              <a:rPr lang="en-US" dirty="0"/>
              <a:t>Use the information from Tao’s simulation work to start testing our environment mapping module.</a:t>
            </a:r>
          </a:p>
          <a:p>
            <a:pPr lvl="1">
              <a:buFont typeface="Arial" panose="020B0604020202020204" pitchFamily="34" charset="0"/>
              <a:buChar char="•"/>
            </a:pPr>
            <a:r>
              <a:rPr lang="en-US" dirty="0"/>
              <a:t>Radio Communication</a:t>
            </a:r>
          </a:p>
          <a:p>
            <a:pPr lvl="2">
              <a:buFont typeface="Arial" panose="020B0604020202020204" pitchFamily="34" charset="0"/>
              <a:buChar char="•"/>
            </a:pPr>
            <a:r>
              <a:rPr lang="en-US" dirty="0"/>
              <a:t>Transmit telemetry to our GCS and send commands to the RPi3</a:t>
            </a:r>
          </a:p>
          <a:p>
            <a:pPr lvl="1">
              <a:buFont typeface="Arial" panose="020B0604020202020204" pitchFamily="34" charset="0"/>
              <a:buChar char="•"/>
            </a:pPr>
            <a:r>
              <a:rPr lang="en-US" dirty="0"/>
              <a:t>User Interface</a:t>
            </a:r>
          </a:p>
          <a:p>
            <a:pPr lvl="2">
              <a:buFont typeface="Arial" panose="020B0604020202020204" pitchFamily="34" charset="0"/>
              <a:buChar char="•"/>
            </a:pPr>
            <a:r>
              <a:rPr lang="en-US" dirty="0"/>
              <a:t>Install a GUI for vehicle control (</a:t>
            </a:r>
            <a:r>
              <a:rPr lang="en-US" dirty="0" err="1"/>
              <a:t>ArduPilot</a:t>
            </a:r>
            <a:r>
              <a:rPr lang="en-US" dirty="0"/>
              <a:t>/</a:t>
            </a:r>
            <a:r>
              <a:rPr lang="en-US" dirty="0" err="1"/>
              <a:t>QGroundControl</a:t>
            </a:r>
            <a:r>
              <a:rPr lang="en-US" dirty="0"/>
              <a:t>) on the GCS.</a:t>
            </a:r>
          </a:p>
          <a:p>
            <a:pPr lvl="2">
              <a:buFont typeface="Arial" panose="020B0604020202020204" pitchFamily="34" charset="0"/>
              <a:buChar char="•"/>
            </a:pPr>
            <a:r>
              <a:rPr lang="en-US" dirty="0"/>
              <a:t>Create custom python scripts for commands we will need to execute on a CLI.</a:t>
            </a:r>
          </a:p>
          <a:p>
            <a:pPr lvl="1">
              <a:buFont typeface="Arial" panose="020B0604020202020204" pitchFamily="34" charset="0"/>
              <a:buChar char="•"/>
            </a:pPr>
            <a:r>
              <a:rPr lang="en-US" dirty="0"/>
              <a:t>Integrate all of the above to work toward autonomous </a:t>
            </a:r>
            <a:r>
              <a:rPr lang="en-US"/>
              <a:t>RC navigation.</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78058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Cierra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338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a:t>
            </a:r>
          </a:p>
        </p:txBody>
      </p:sp>
      <p:sp>
        <p:nvSpPr>
          <p:cNvPr id="5" name="Subtitle 4"/>
          <p:cNvSpPr>
            <a:spLocks noGrp="1"/>
          </p:cNvSpPr>
          <p:nvPr>
            <p:ph type="subTitle" idx="1"/>
          </p:nvPr>
        </p:nvSpPr>
        <p:spPr/>
        <p:txBody>
          <a:bodyPr/>
          <a:lstStyle/>
          <a:p>
            <a:r>
              <a:rPr lang="en-US" dirty="0"/>
              <a:t>Winter Progress Report</a:t>
            </a:r>
          </a:p>
        </p:txBody>
      </p:sp>
    </p:spTree>
    <p:extLst>
      <p:ext uri="{BB962C8B-B14F-4D97-AF65-F5344CB8AC3E}">
        <p14:creationId xmlns:p14="http://schemas.microsoft.com/office/powerpoint/2010/main" val="7929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a:t>
            </a:r>
            <a:r>
              <a:rPr lang="en-US" sz="3200" b="1" dirty="0"/>
              <a:t>purpose</a:t>
            </a:r>
            <a:r>
              <a:rPr lang="en-US" dirty="0"/>
              <a:t> of the Autonomous RC (</a:t>
            </a:r>
            <a:r>
              <a:rPr lang="en-US" b="1" dirty="0"/>
              <a:t>ARC</a:t>
            </a:r>
            <a:r>
              <a:rPr lang="en-US" dirty="0"/>
              <a:t>) project is to determine if it is possible to build an autonomous RC vehicle using commodity components, meaning components that are relatively inexpensive and can be bought at places like Radio Shack®, Best Buy®, or on Amazon®.</a:t>
            </a:r>
          </a:p>
        </p:txBody>
      </p:sp>
    </p:spTree>
    <p:extLst>
      <p:ext uri="{BB962C8B-B14F-4D97-AF65-F5344CB8AC3E}">
        <p14:creationId xmlns:p14="http://schemas.microsoft.com/office/powerpoint/2010/main" val="200228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Our </a:t>
            </a:r>
            <a:r>
              <a:rPr lang="en-US" sz="3200" b="1" dirty="0"/>
              <a:t>goal</a:t>
            </a:r>
            <a:r>
              <a:rPr lang="en-US" dirty="0"/>
              <a:t> is to make an RC vehicle navigate autonomous to a given waypoint/location, preferably at a high rate of speed. Stretch goals are to make the vehicle drift around corners and parallel park.</a:t>
            </a:r>
          </a:p>
        </p:txBody>
      </p:sp>
    </p:spTree>
    <p:extLst>
      <p:ext uri="{BB962C8B-B14F-4D97-AF65-F5344CB8AC3E}">
        <p14:creationId xmlns:p14="http://schemas.microsoft.com/office/powerpoint/2010/main" val="45595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316" y="2558498"/>
            <a:ext cx="6477368" cy="3643519"/>
          </a:xfrm>
          <a:prstGeom prst="rect">
            <a:avLst/>
          </a:prstGeom>
        </p:spPr>
      </p:pic>
    </p:spTree>
    <p:extLst>
      <p:ext uri="{BB962C8B-B14F-4D97-AF65-F5344CB8AC3E}">
        <p14:creationId xmlns:p14="http://schemas.microsoft.com/office/powerpoint/2010/main" val="94178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endParaRPr lang="en-US" dirty="0"/>
          </a:p>
        </p:txBody>
      </p:sp>
      <p:sp>
        <p:nvSpPr>
          <p:cNvPr id="3" name="Content Placeholder 2"/>
          <p:cNvSpPr>
            <a:spLocks noGrp="1"/>
          </p:cNvSpPr>
          <p:nvPr>
            <p:ph idx="1"/>
          </p:nvPr>
        </p:nvSpPr>
        <p:spPr/>
        <p:txBody>
          <a:bodyPr/>
          <a:lstStyle/>
          <a:p>
            <a:r>
              <a:rPr lang="en-US" sz="2800" dirty="0"/>
              <a:t>What simulation can do?</a:t>
            </a:r>
          </a:p>
          <a:p>
            <a:pPr lvl="1"/>
            <a:r>
              <a:rPr lang="en-US" sz="2400" dirty="0"/>
              <a:t>Visualization</a:t>
            </a:r>
          </a:p>
          <a:p>
            <a:pPr lvl="1"/>
            <a:r>
              <a:rPr lang="en-US" sz="2400" dirty="0"/>
              <a:t>Experimentation.</a:t>
            </a:r>
          </a:p>
          <a:p>
            <a:pPr lvl="1"/>
            <a:r>
              <a:rPr lang="en-US" sz="2400" dirty="0"/>
              <a:t>Testing</a:t>
            </a:r>
          </a:p>
        </p:txBody>
      </p:sp>
    </p:spTree>
    <p:extLst>
      <p:ext uri="{BB962C8B-B14F-4D97-AF65-F5344CB8AC3E}">
        <p14:creationId xmlns:p14="http://schemas.microsoft.com/office/powerpoint/2010/main" val="3646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endParaRPr lang="en-US" dirty="0"/>
          </a:p>
        </p:txBody>
      </p:sp>
      <p:sp>
        <p:nvSpPr>
          <p:cNvPr id="3" name="Content Placeholder 2"/>
          <p:cNvSpPr>
            <a:spLocks noGrp="1"/>
          </p:cNvSpPr>
          <p:nvPr>
            <p:ph idx="1"/>
          </p:nvPr>
        </p:nvSpPr>
        <p:spPr/>
        <p:txBody>
          <a:bodyPr/>
          <a:lstStyle/>
          <a:p>
            <a:r>
              <a:rPr lang="en-US" sz="2800" dirty="0"/>
              <a:t>Why simulation?</a:t>
            </a:r>
          </a:p>
          <a:p>
            <a:pPr lvl="1"/>
            <a:r>
              <a:rPr lang="en-US" sz="2400" dirty="0"/>
              <a:t>Makes development go faster. </a:t>
            </a:r>
          </a:p>
          <a:p>
            <a:pPr lvl="1"/>
            <a:r>
              <a:rPr lang="en-US" sz="2400" dirty="0"/>
              <a:t>Can avoid potential hazard. </a:t>
            </a:r>
          </a:p>
          <a:p>
            <a:pPr lvl="1"/>
            <a:r>
              <a:rPr lang="en-US" sz="2400" dirty="0"/>
              <a:t>Makes it easier for testing.</a:t>
            </a:r>
          </a:p>
          <a:p>
            <a:pPr lvl="1"/>
            <a:r>
              <a:rPr lang="en-US" sz="2400" dirty="0" err="1"/>
              <a:t>AutoRally</a:t>
            </a:r>
            <a:r>
              <a:rPr lang="en-US" sz="2400" dirty="0"/>
              <a:t> already has a huge amount of code that we can use.</a:t>
            </a:r>
          </a:p>
        </p:txBody>
      </p:sp>
    </p:spTree>
    <p:extLst>
      <p:ext uri="{BB962C8B-B14F-4D97-AF65-F5344CB8AC3E}">
        <p14:creationId xmlns:p14="http://schemas.microsoft.com/office/powerpoint/2010/main" val="393475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893" y="2642738"/>
            <a:ext cx="4293705" cy="30197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2642738"/>
            <a:ext cx="4005468" cy="2351894"/>
          </a:xfrm>
          <a:prstGeom prst="rect">
            <a:avLst/>
          </a:prstGeom>
        </p:spPr>
      </p:pic>
      <p:sp>
        <p:nvSpPr>
          <p:cNvPr id="6" name="TextBox 5"/>
          <p:cNvSpPr txBox="1"/>
          <p:nvPr/>
        </p:nvSpPr>
        <p:spPr>
          <a:xfrm>
            <a:off x="1295402" y="5221357"/>
            <a:ext cx="4615068" cy="400110"/>
          </a:xfrm>
          <a:prstGeom prst="rect">
            <a:avLst/>
          </a:prstGeom>
          <a:noFill/>
        </p:spPr>
        <p:txBody>
          <a:bodyPr wrap="square" rtlCol="0">
            <a:spAutoFit/>
          </a:bodyPr>
          <a:lstStyle/>
          <a:p>
            <a:r>
              <a:rPr lang="en-US" sz="2000" dirty="0"/>
              <a:t>The URDF model being displayed on </a:t>
            </a:r>
            <a:r>
              <a:rPr lang="en-US" sz="2000" dirty="0" err="1"/>
              <a:t>Rviz</a:t>
            </a:r>
            <a:endParaRPr lang="en-US" sz="2000" dirty="0"/>
          </a:p>
        </p:txBody>
      </p:sp>
    </p:spTree>
    <p:extLst>
      <p:ext uri="{BB962C8B-B14F-4D97-AF65-F5344CB8AC3E}">
        <p14:creationId xmlns:p14="http://schemas.microsoft.com/office/powerpoint/2010/main" val="254016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endParaRPr lang="en-US" dirty="0"/>
          </a:p>
        </p:txBody>
      </p:sp>
      <p:sp>
        <p:nvSpPr>
          <p:cNvPr id="3" name="Content Placeholder 2"/>
          <p:cNvSpPr>
            <a:spLocks noGrp="1"/>
          </p:cNvSpPr>
          <p:nvPr>
            <p:ph idx="1"/>
          </p:nvPr>
        </p:nvSpPr>
        <p:spPr/>
        <p:txBody>
          <a:bodyPr/>
          <a:lstStyle/>
          <a:p>
            <a:r>
              <a:rPr lang="en-US" sz="2800" dirty="0"/>
              <a:t>Next</a:t>
            </a:r>
          </a:p>
          <a:p>
            <a:pPr lvl="1"/>
            <a:r>
              <a:rPr lang="en-US" sz="2400" dirty="0"/>
              <a:t>I need to get the car moving without using a controller</a:t>
            </a:r>
          </a:p>
          <a:p>
            <a:pPr lvl="1"/>
            <a:r>
              <a:rPr lang="en-US" sz="2400" dirty="0"/>
              <a:t>Integrate the state estimator, the waypoint follower and the constant speed controller from </a:t>
            </a:r>
            <a:r>
              <a:rPr lang="en-US" sz="2400" dirty="0" err="1"/>
              <a:t>AutoRally</a:t>
            </a:r>
            <a:r>
              <a:rPr lang="en-US" sz="2400" dirty="0"/>
              <a:t>.</a:t>
            </a:r>
          </a:p>
          <a:p>
            <a:pPr lvl="1"/>
            <a:r>
              <a:rPr lang="en-US" sz="2400" dirty="0"/>
              <a:t>Setup simple obstacle avoidance.</a:t>
            </a:r>
          </a:p>
          <a:p>
            <a:pPr lvl="1"/>
            <a:endParaRPr lang="en-US" dirty="0"/>
          </a:p>
        </p:txBody>
      </p:sp>
    </p:spTree>
    <p:extLst>
      <p:ext uri="{BB962C8B-B14F-4D97-AF65-F5344CB8AC3E}">
        <p14:creationId xmlns:p14="http://schemas.microsoft.com/office/powerpoint/2010/main" val="26346511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901</TotalTime>
  <Words>508</Words>
  <Application>Microsoft Office PowerPoint</Application>
  <PresentationFormat>Widescreen</PresentationFormat>
  <Paragraphs>63</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Organic</vt:lpstr>
      <vt:lpstr>Autonomous RC (ARC)</vt:lpstr>
      <vt:lpstr>Introduction</vt:lpstr>
      <vt:lpstr>Introduction</vt:lpstr>
      <vt:lpstr>Introduction</vt:lpstr>
      <vt:lpstr>Simulation on Ros -Tao</vt:lpstr>
      <vt:lpstr>Simulation on Ros -Tao</vt:lpstr>
      <vt:lpstr>Simulation on Ros -Tao</vt:lpstr>
      <vt:lpstr>Simulation on Ros -Tao</vt:lpstr>
      <vt:lpstr>Simulation on Ros -Tao</vt:lpstr>
      <vt:lpstr>Environment Set Up - Dan</vt:lpstr>
      <vt:lpstr>ROS publishing/subscribing - Dan</vt:lpstr>
      <vt:lpstr>AutoPilot (PXFmini)- Dan</vt:lpstr>
      <vt:lpstr>AutoPilot (PXFmini)- Dan</vt:lpstr>
      <vt:lpstr>What’s Next?- Dan</vt:lpstr>
      <vt:lpstr>Cierra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Model</dc:title>
  <dc:creator>陈韬</dc:creator>
  <cp:lastModifiedBy>Stoyer, Daniel Alan</cp:lastModifiedBy>
  <cp:revision>66</cp:revision>
  <dcterms:created xsi:type="dcterms:W3CDTF">2016-12-06T07:45:03Z</dcterms:created>
  <dcterms:modified xsi:type="dcterms:W3CDTF">2017-02-18T00:22:14Z</dcterms:modified>
</cp:coreProperties>
</file>