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notesMasterIdLst>
    <p:notesMasterId r:id="rId9"/>
  </p:notesMasterIdLst>
  <p:sldIdLst>
    <p:sldId id="264" r:id="rId2"/>
    <p:sldId id="270" r:id="rId3"/>
    <p:sldId id="266" r:id="rId4"/>
    <p:sldId id="271" r:id="rId5"/>
    <p:sldId id="272" r:id="rId6"/>
    <p:sldId id="273"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B6E285-9B62-4AE7-BD71-A19E50E72767}">
          <p14:sldIdLst>
            <p14:sldId id="264"/>
            <p14:sldId id="270"/>
            <p14:sldId id="266"/>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3"/>
    <p:restoredTop sz="62897" autoAdjust="0"/>
  </p:normalViewPr>
  <p:slideViewPr>
    <p:cSldViewPr snapToGrid="0">
      <p:cViewPr varScale="1">
        <p:scale>
          <a:sx n="72" d="100"/>
          <a:sy n="72" d="100"/>
        </p:scale>
        <p:origin x="16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593E4-1201-480B-80CE-C324740B0365}" type="datetimeFigureOut">
              <a:rPr lang="en-US" smtClean="0"/>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ADB22-9EAD-4AE3-B941-832F6570DA07}" type="slidenum">
              <a:rPr lang="en-US" smtClean="0"/>
              <a:t>‹#›</a:t>
            </a:fld>
            <a:endParaRPr lang="en-US"/>
          </a:p>
        </p:txBody>
      </p:sp>
    </p:spTree>
    <p:extLst>
      <p:ext uri="{BB962C8B-B14F-4D97-AF65-F5344CB8AC3E}">
        <p14:creationId xmlns:p14="http://schemas.microsoft.com/office/powerpoint/2010/main" val="259208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Depends on how intelligent our system is:</a:t>
            </a:r>
            <a:r>
              <a:rPr lang="en-US" sz="1200" b="1" baseline="0" dirty="0"/>
              <a:t> like a human driving a car doesn’t need to understand the steering ratio of the car. If the turning angle is too small, a human would just apply more steering. That requires a  more sophisticated system. </a:t>
            </a:r>
            <a:endParaRPr lang="en-US" sz="1200" b="1" dirty="0"/>
          </a:p>
        </p:txBody>
      </p:sp>
      <p:sp>
        <p:nvSpPr>
          <p:cNvPr id="4" name="Slide Number Placeholder 3"/>
          <p:cNvSpPr>
            <a:spLocks noGrp="1"/>
          </p:cNvSpPr>
          <p:nvPr>
            <p:ph type="sldNum" sz="quarter" idx="10"/>
          </p:nvPr>
        </p:nvSpPr>
        <p:spPr/>
        <p:txBody>
          <a:bodyPr/>
          <a:lstStyle/>
          <a:p>
            <a:fld id="{AD7ADB22-9EAD-4AE3-B941-832F6570DA07}" type="slidenum">
              <a:rPr lang="en-US" smtClean="0"/>
              <a:t>1</a:t>
            </a:fld>
            <a:endParaRPr lang="en-US"/>
          </a:p>
        </p:txBody>
      </p:sp>
    </p:spTree>
    <p:extLst>
      <p:ext uri="{BB962C8B-B14F-4D97-AF65-F5344CB8AC3E}">
        <p14:creationId xmlns:p14="http://schemas.microsoft.com/office/powerpoint/2010/main" val="22362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ADB22-9EAD-4AE3-B941-832F6570DA07}" type="slidenum">
              <a:rPr lang="en-US" smtClean="0"/>
              <a:t>4</a:t>
            </a:fld>
            <a:endParaRPr lang="en-US"/>
          </a:p>
        </p:txBody>
      </p:sp>
    </p:spTree>
    <p:extLst>
      <p:ext uri="{BB962C8B-B14F-4D97-AF65-F5344CB8AC3E}">
        <p14:creationId xmlns:p14="http://schemas.microsoft.com/office/powerpoint/2010/main" val="1520151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F3529A7-EB8D-43EA-BF82-6CD86A4E59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75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41229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83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91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07376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008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15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995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60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9759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02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37263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C1171-4E79-4D59-8F00-AAF31F85EA49}"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529A7-EB8D-43EA-BF82-6CD86A4E59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9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C1171-4E79-4D59-8F00-AAF31F85EA49}"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08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C1171-4E79-4D59-8F00-AAF31F85EA49}"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38776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32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42087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5C1171-4E79-4D59-8F00-AAF31F85EA49}" type="datetimeFigureOut">
              <a:rPr lang="en-US" smtClean="0"/>
              <a:t>2/16/2017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3529A7-EB8D-43EA-BF82-6CD86A4E5939}" type="slidenum">
              <a:rPr lang="en-US" smtClean="0"/>
              <a:t>‹#›</a:t>
            </a:fld>
            <a:endParaRPr lang="en-US"/>
          </a:p>
        </p:txBody>
      </p:sp>
    </p:spTree>
    <p:extLst>
      <p:ext uri="{BB962C8B-B14F-4D97-AF65-F5344CB8AC3E}">
        <p14:creationId xmlns:p14="http://schemas.microsoft.com/office/powerpoint/2010/main" val="393431700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7159"/>
            <a:ext cx="10515600" cy="1325563"/>
          </a:xfrm>
        </p:spPr>
        <p:txBody>
          <a:bodyPr/>
          <a:lstStyle/>
          <a:p>
            <a:r>
              <a:rPr lang="en-US" dirty="0"/>
              <a:t>Autonomous RC (ARC)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623331"/>
            <a:ext cx="10058400" cy="2838115"/>
          </a:xfrm>
          <a:prstGeom prst="rect">
            <a:avLst/>
          </a:prstGeom>
        </p:spPr>
      </p:pic>
      <p:sp>
        <p:nvSpPr>
          <p:cNvPr id="11" name="Subtitle 2"/>
          <p:cNvSpPr txBox="1">
            <a:spLocks/>
          </p:cNvSpPr>
          <p:nvPr/>
        </p:nvSpPr>
        <p:spPr>
          <a:xfrm>
            <a:off x="3543642" y="1803229"/>
            <a:ext cx="5104716" cy="51898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Cierra </a:t>
            </a:r>
            <a:r>
              <a:rPr lang="en-US" dirty="0" err="1"/>
              <a:t>Shawe</a:t>
            </a:r>
            <a:r>
              <a:rPr lang="en-US" dirty="0"/>
              <a:t>, Tao Chen, Daniel Stoyer</a:t>
            </a:r>
          </a:p>
        </p:txBody>
      </p:sp>
      <p:sp>
        <p:nvSpPr>
          <p:cNvPr id="8" name="TextBox 7"/>
          <p:cNvSpPr txBox="1"/>
          <p:nvPr/>
        </p:nvSpPr>
        <p:spPr>
          <a:xfrm>
            <a:off x="1066800" y="5461446"/>
            <a:ext cx="923651" cy="369332"/>
          </a:xfrm>
          <a:prstGeom prst="rect">
            <a:avLst/>
          </a:prstGeom>
          <a:noFill/>
        </p:spPr>
        <p:txBody>
          <a:bodyPr wrap="none" rtlCol="0">
            <a:spAutoFit/>
          </a:bodyPr>
          <a:lstStyle/>
          <a:p>
            <a:r>
              <a:rPr lang="en-US" dirty="0"/>
              <a:t>Figure 1</a:t>
            </a:r>
          </a:p>
        </p:txBody>
      </p:sp>
      <p:sp>
        <p:nvSpPr>
          <p:cNvPr id="12" name="TextBox 11"/>
          <p:cNvSpPr txBox="1"/>
          <p:nvPr/>
        </p:nvSpPr>
        <p:spPr>
          <a:xfrm>
            <a:off x="7315200" y="6488668"/>
            <a:ext cx="4581767" cy="369332"/>
          </a:xfrm>
          <a:prstGeom prst="rect">
            <a:avLst/>
          </a:prstGeom>
          <a:noFill/>
        </p:spPr>
        <p:txBody>
          <a:bodyPr wrap="none" rtlCol="0">
            <a:spAutoFit/>
          </a:bodyPr>
          <a:lstStyle/>
          <a:p>
            <a:r>
              <a:rPr lang="en-US" dirty="0"/>
              <a:t>Figure 1: image from https://autorally.github.io/</a:t>
            </a:r>
          </a:p>
        </p:txBody>
      </p:sp>
    </p:spTree>
    <p:extLst>
      <p:ext uri="{BB962C8B-B14F-4D97-AF65-F5344CB8AC3E}">
        <p14:creationId xmlns:p14="http://schemas.microsoft.com/office/powerpoint/2010/main" val="230713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a:t>
            </a:r>
          </a:p>
        </p:txBody>
      </p:sp>
      <p:sp>
        <p:nvSpPr>
          <p:cNvPr id="5" name="Subtitle 4"/>
          <p:cNvSpPr>
            <a:spLocks noGrp="1"/>
          </p:cNvSpPr>
          <p:nvPr>
            <p:ph type="subTitle" idx="1"/>
          </p:nvPr>
        </p:nvSpPr>
        <p:spPr/>
        <p:txBody>
          <a:bodyPr/>
          <a:lstStyle/>
          <a:p>
            <a:r>
              <a:rPr lang="en-US" dirty="0"/>
              <a:t>Winter Progress Report</a:t>
            </a:r>
          </a:p>
        </p:txBody>
      </p:sp>
    </p:spTree>
    <p:extLst>
      <p:ext uri="{BB962C8B-B14F-4D97-AF65-F5344CB8AC3E}">
        <p14:creationId xmlns:p14="http://schemas.microsoft.com/office/powerpoint/2010/main" val="7929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a:t>
            </a:r>
            <a:r>
              <a:rPr lang="en-US" sz="3200" b="1" dirty="0"/>
              <a:t>purpose</a:t>
            </a:r>
            <a:r>
              <a:rPr lang="en-US" dirty="0"/>
              <a:t> of the Autonomous RC (</a:t>
            </a:r>
            <a:r>
              <a:rPr lang="en-US" b="1" dirty="0"/>
              <a:t>ARC</a:t>
            </a:r>
            <a:r>
              <a:rPr lang="en-US" dirty="0"/>
              <a:t>) project is to determine if it is possible to build an autonomous RC vehicle using commodity components, meaning components that are relatively inexpensive and can be bought at places like Radio Shack®, Best Buy®, or on Amazon®.</a:t>
            </a:r>
          </a:p>
        </p:txBody>
      </p:sp>
    </p:spTree>
    <p:extLst>
      <p:ext uri="{BB962C8B-B14F-4D97-AF65-F5344CB8AC3E}">
        <p14:creationId xmlns:p14="http://schemas.microsoft.com/office/powerpoint/2010/main" val="200228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Our </a:t>
            </a:r>
            <a:r>
              <a:rPr lang="en-US" sz="3200" b="1" dirty="0"/>
              <a:t>goal</a:t>
            </a:r>
            <a:r>
              <a:rPr lang="en-US" dirty="0"/>
              <a:t> is to make an RC vehicle navigate autonomous to a given waypoint/location, preferably at a high rate of speed. Stretch goals are to make the vehicle drift around corners and parallel park.</a:t>
            </a:r>
          </a:p>
        </p:txBody>
      </p:sp>
    </p:spTree>
    <p:extLst>
      <p:ext uri="{BB962C8B-B14F-4D97-AF65-F5344CB8AC3E}">
        <p14:creationId xmlns:p14="http://schemas.microsoft.com/office/powerpoint/2010/main" val="45595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4178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76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Cierra</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33893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697</TotalTime>
  <Words>174</Words>
  <Application>Microsoft Office PowerPoint</Application>
  <PresentationFormat>Widescreen</PresentationFormat>
  <Paragraphs>16</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Organic</vt:lpstr>
      <vt:lpstr>Autonomous RC (ARC)</vt:lpstr>
      <vt:lpstr>Introduction</vt:lpstr>
      <vt:lpstr>Introduction</vt:lpstr>
      <vt:lpstr>Introduction</vt:lpstr>
      <vt:lpstr>Simulation on Ros -Tao</vt:lpstr>
      <vt:lpstr>Dan</vt:lpstr>
      <vt:lpstr>Cierra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Model</dc:title>
  <dc:creator>陈韬</dc:creator>
  <cp:lastModifiedBy>陈韬</cp:lastModifiedBy>
  <cp:revision>54</cp:revision>
  <dcterms:created xsi:type="dcterms:W3CDTF">2016-12-06T07:45:03Z</dcterms:created>
  <dcterms:modified xsi:type="dcterms:W3CDTF">2017-02-17T04:36:59Z</dcterms:modified>
</cp:coreProperties>
</file>