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8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2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3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4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1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2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1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D35E-B37F-4C3D-BAA4-96BD050386B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E606-5BB2-4776-B759-C739ED57F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16964"/>
              </p:ext>
            </p:extLst>
          </p:nvPr>
        </p:nvGraphicFramePr>
        <p:xfrm>
          <a:off x="-228600" y="881245"/>
          <a:ext cx="623535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65">
                  <a:extLst>
                    <a:ext uri="{9D8B030D-6E8A-4147-A177-3AD203B41FA5}">
                      <a16:colId xmlns:a16="http://schemas.microsoft.com/office/drawing/2014/main" val="2966933914"/>
                    </a:ext>
                  </a:extLst>
                </a:gridCol>
                <a:gridCol w="1272391">
                  <a:extLst>
                    <a:ext uri="{9D8B030D-6E8A-4147-A177-3AD203B41FA5}">
                      <a16:colId xmlns:a16="http://schemas.microsoft.com/office/drawing/2014/main" val="2267659434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2600521588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702845510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556650242"/>
                    </a:ext>
                  </a:extLst>
                </a:gridCol>
              </a:tblGrid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机架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卡件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58133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位号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通道开关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是否备用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是否冗余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486789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514522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294121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179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57750"/>
              </p:ext>
            </p:extLst>
          </p:nvPr>
        </p:nvGraphicFramePr>
        <p:xfrm>
          <a:off x="-228600" y="2563187"/>
          <a:ext cx="623535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65">
                  <a:extLst>
                    <a:ext uri="{9D8B030D-6E8A-4147-A177-3AD203B41FA5}">
                      <a16:colId xmlns:a16="http://schemas.microsoft.com/office/drawing/2014/main" val="2966933914"/>
                    </a:ext>
                  </a:extLst>
                </a:gridCol>
                <a:gridCol w="1272391">
                  <a:extLst>
                    <a:ext uri="{9D8B030D-6E8A-4147-A177-3AD203B41FA5}">
                      <a16:colId xmlns:a16="http://schemas.microsoft.com/office/drawing/2014/main" val="2267659434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2600521588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702845510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556650242"/>
                    </a:ext>
                  </a:extLst>
                </a:gridCol>
              </a:tblGrid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机架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卡件</a:t>
                      </a:r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58133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位号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通道开关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是否备用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是否冗余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486789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514522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294121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179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06109"/>
              </p:ext>
            </p:extLst>
          </p:nvPr>
        </p:nvGraphicFramePr>
        <p:xfrm>
          <a:off x="-228600" y="4245129"/>
          <a:ext cx="623535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65">
                  <a:extLst>
                    <a:ext uri="{9D8B030D-6E8A-4147-A177-3AD203B41FA5}">
                      <a16:colId xmlns:a16="http://schemas.microsoft.com/office/drawing/2014/main" val="2966933914"/>
                    </a:ext>
                  </a:extLst>
                </a:gridCol>
                <a:gridCol w="1272391">
                  <a:extLst>
                    <a:ext uri="{9D8B030D-6E8A-4147-A177-3AD203B41FA5}">
                      <a16:colId xmlns:a16="http://schemas.microsoft.com/office/drawing/2014/main" val="2267659434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2600521588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702845510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556650242"/>
                    </a:ext>
                  </a:extLst>
                </a:gridCol>
              </a:tblGrid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机架</a:t>
                      </a:r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卡件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58133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位号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通道开关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是否备用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是否冗余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486789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514522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294121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179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69058"/>
              </p:ext>
            </p:extLst>
          </p:nvPr>
        </p:nvGraphicFramePr>
        <p:xfrm>
          <a:off x="6391275" y="881245"/>
          <a:ext cx="623535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65">
                  <a:extLst>
                    <a:ext uri="{9D8B030D-6E8A-4147-A177-3AD203B41FA5}">
                      <a16:colId xmlns:a16="http://schemas.microsoft.com/office/drawing/2014/main" val="2966933914"/>
                    </a:ext>
                  </a:extLst>
                </a:gridCol>
                <a:gridCol w="1272391">
                  <a:extLst>
                    <a:ext uri="{9D8B030D-6E8A-4147-A177-3AD203B41FA5}">
                      <a16:colId xmlns:a16="http://schemas.microsoft.com/office/drawing/2014/main" val="2267659434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2600521588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702845510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556650242"/>
                    </a:ext>
                  </a:extLst>
                </a:gridCol>
              </a:tblGrid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/>
                        <a:t>【</a:t>
                      </a:r>
                      <a:r>
                        <a:rPr lang="zh-CN" altLang="en-US" sz="1400" b="1" dirty="0" smtClean="0"/>
                        <a:t>控制域</a:t>
                      </a:r>
                      <a:r>
                        <a:rPr lang="en-US" altLang="zh-CN" sz="1400" b="1" dirty="0" smtClean="0"/>
                        <a:t>.</a:t>
                      </a:r>
                      <a:r>
                        <a:rPr lang="zh-CN" altLang="en-US" sz="1400" b="1" dirty="0" smtClean="0"/>
                        <a:t>控制站</a:t>
                      </a:r>
                      <a:r>
                        <a:rPr lang="en-US" altLang="zh-CN" sz="1400" b="1" dirty="0" smtClean="0"/>
                        <a:t>】</a:t>
                      </a:r>
                      <a:endParaRPr lang="zh-CN" alt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/>
                        <a:t>I/O</a:t>
                      </a:r>
                      <a:r>
                        <a:rPr lang="zh-CN" altLang="en-US" sz="1400" b="1" dirty="0" smtClean="0"/>
                        <a:t>连接模块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机架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卡件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58133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位号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通道开关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是否备用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是否冗余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486789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514522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294121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179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21051"/>
              </p:ext>
            </p:extLst>
          </p:nvPr>
        </p:nvGraphicFramePr>
        <p:xfrm>
          <a:off x="6391275" y="2563187"/>
          <a:ext cx="623535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65">
                  <a:extLst>
                    <a:ext uri="{9D8B030D-6E8A-4147-A177-3AD203B41FA5}">
                      <a16:colId xmlns:a16="http://schemas.microsoft.com/office/drawing/2014/main" val="2966933914"/>
                    </a:ext>
                  </a:extLst>
                </a:gridCol>
                <a:gridCol w="1272391">
                  <a:extLst>
                    <a:ext uri="{9D8B030D-6E8A-4147-A177-3AD203B41FA5}">
                      <a16:colId xmlns:a16="http://schemas.microsoft.com/office/drawing/2014/main" val="2267659434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2600521588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702845510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556650242"/>
                    </a:ext>
                  </a:extLst>
                </a:gridCol>
              </a:tblGrid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/>
                        <a:t>【</a:t>
                      </a:r>
                      <a:r>
                        <a:rPr lang="zh-CN" altLang="en-US" sz="1400" b="1" dirty="0" smtClean="0"/>
                        <a:t>控制域</a:t>
                      </a:r>
                      <a:r>
                        <a:rPr lang="en-US" altLang="zh-CN" sz="1400" b="1" dirty="0" smtClean="0"/>
                        <a:t>.</a:t>
                      </a:r>
                      <a:r>
                        <a:rPr lang="zh-CN" altLang="en-US" sz="1400" b="1" dirty="0" smtClean="0"/>
                        <a:t>控制站</a:t>
                      </a:r>
                      <a:r>
                        <a:rPr lang="en-US" altLang="zh-CN" sz="1400" b="1" dirty="0" smtClean="0"/>
                        <a:t>】</a:t>
                      </a:r>
                      <a:endParaRPr lang="zh-CN" alt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/>
                        <a:t>I/O</a:t>
                      </a:r>
                      <a:r>
                        <a:rPr lang="zh-CN" altLang="en-US" sz="1400" b="1" dirty="0" smtClean="0"/>
                        <a:t>连接模块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机架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卡件</a:t>
                      </a:r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58133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位号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通道开关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是否备用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是否冗余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486789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514522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294121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179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12089"/>
              </p:ext>
            </p:extLst>
          </p:nvPr>
        </p:nvGraphicFramePr>
        <p:xfrm>
          <a:off x="6391275" y="4245129"/>
          <a:ext cx="623535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65">
                  <a:extLst>
                    <a:ext uri="{9D8B030D-6E8A-4147-A177-3AD203B41FA5}">
                      <a16:colId xmlns:a16="http://schemas.microsoft.com/office/drawing/2014/main" val="2966933914"/>
                    </a:ext>
                  </a:extLst>
                </a:gridCol>
                <a:gridCol w="1272391">
                  <a:extLst>
                    <a:ext uri="{9D8B030D-6E8A-4147-A177-3AD203B41FA5}">
                      <a16:colId xmlns:a16="http://schemas.microsoft.com/office/drawing/2014/main" val="2267659434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2600521588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702845510"/>
                    </a:ext>
                  </a:extLst>
                </a:gridCol>
                <a:gridCol w="1102466">
                  <a:extLst>
                    <a:ext uri="{9D8B030D-6E8A-4147-A177-3AD203B41FA5}">
                      <a16:colId xmlns:a16="http://schemas.microsoft.com/office/drawing/2014/main" val="556650242"/>
                    </a:ext>
                  </a:extLst>
                </a:gridCol>
              </a:tblGrid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/>
                        <a:t>【</a:t>
                      </a:r>
                      <a:r>
                        <a:rPr lang="zh-CN" altLang="en-US" sz="1400" b="1" dirty="0" smtClean="0"/>
                        <a:t>控制域</a:t>
                      </a:r>
                      <a:r>
                        <a:rPr lang="en-US" altLang="zh-CN" sz="1400" b="1" dirty="0" smtClean="0"/>
                        <a:t>.</a:t>
                      </a:r>
                      <a:r>
                        <a:rPr lang="zh-CN" altLang="en-US" sz="1400" b="1" dirty="0" smtClean="0"/>
                        <a:t>控制站</a:t>
                      </a:r>
                      <a:r>
                        <a:rPr lang="en-US" altLang="zh-CN" sz="1400" b="1" dirty="0" smtClean="0"/>
                        <a:t>】</a:t>
                      </a:r>
                      <a:endParaRPr lang="zh-CN" alt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/>
                        <a:t>I/O</a:t>
                      </a:r>
                      <a:r>
                        <a:rPr lang="zh-CN" altLang="en-US" sz="1400" b="1" dirty="0" smtClean="0"/>
                        <a:t>连接模块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机架</a:t>
                      </a:r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卡件</a:t>
                      </a:r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58133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位号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通道开关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是否备用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/>
                        <a:t>是否冗余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4867893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xxx</a:t>
                      </a:r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514522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294121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179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286000" y="353971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88400" y="35397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32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148</Words>
  <Application>Microsoft Office PowerPoint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陶翔</dc:creator>
  <cp:lastModifiedBy>陶翔</cp:lastModifiedBy>
  <cp:revision>4</cp:revision>
  <dcterms:created xsi:type="dcterms:W3CDTF">2023-07-20T06:45:17Z</dcterms:created>
  <dcterms:modified xsi:type="dcterms:W3CDTF">2023-07-24T06:00:10Z</dcterms:modified>
</cp:coreProperties>
</file>