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518" y="-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5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数据传输格式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数据传输格式</a:t>
            </a:r>
          </a:p>
        </p:txBody>
      </p:sp>
      <p:sp>
        <p:nvSpPr>
          <p:cNvPr id="120" name="xml jso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xml json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timg-2.jpeg" descr="timg-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789" y="2169021"/>
            <a:ext cx="4653145" cy="561296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xml文件"/>
          <p:cNvSpPr txBox="1"/>
          <p:nvPr/>
        </p:nvSpPr>
        <p:spPr>
          <a:xfrm rot="20257786">
            <a:off x="4007967" y="3803650"/>
            <a:ext cx="124236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xml文件</a:t>
            </a:r>
          </a:p>
        </p:txBody>
      </p:sp>
      <p:sp>
        <p:nvSpPr>
          <p:cNvPr id="124" name="数据存储"/>
          <p:cNvSpPr txBox="1"/>
          <p:nvPr/>
        </p:nvSpPr>
        <p:spPr>
          <a:xfrm>
            <a:off x="7607300" y="4000500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数据存储</a:t>
            </a:r>
          </a:p>
        </p:txBody>
      </p:sp>
      <p:sp>
        <p:nvSpPr>
          <p:cNvPr id="125" name="json文件"/>
          <p:cNvSpPr txBox="1"/>
          <p:nvPr/>
        </p:nvSpPr>
        <p:spPr>
          <a:xfrm rot="20257786">
            <a:off x="3959504" y="4387849"/>
            <a:ext cx="13392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json文件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屏幕快照 2017-09-28 上午8.39.18.png" descr="屏幕快照 2017-09-28 上午8.39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700" y="2489200"/>
            <a:ext cx="11201400" cy="607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文本"/>
          <p:cNvSpPr txBox="1"/>
          <p:nvPr/>
        </p:nvSpPr>
        <p:spPr>
          <a:xfrm>
            <a:off x="6045200" y="4273550"/>
            <a:ext cx="723900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129" name="数据传输"/>
          <p:cNvSpPr txBox="1"/>
          <p:nvPr/>
        </p:nvSpPr>
        <p:spPr>
          <a:xfrm>
            <a:off x="5080000" y="812800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数据传输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屏幕快照 2017-09-28 上午8.42.32.png" descr="屏幕快照 2017-09-28 上午8.42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150" y="1898650"/>
            <a:ext cx="11938000" cy="527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XML"/>
          <p:cNvSpPr txBox="1">
            <a:spLocks noGrp="1"/>
          </p:cNvSpPr>
          <p:nvPr>
            <p:ph type="title"/>
          </p:nvPr>
        </p:nvSpPr>
        <p:spPr>
          <a:xfrm>
            <a:off x="-2819400" y="30988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XML</a:t>
            </a:r>
          </a:p>
        </p:txBody>
      </p:sp>
      <p:sp>
        <p:nvSpPr>
          <p:cNvPr id="134" name="&lt;?xml version=&quot;1.0&quot; encoding=&quot;UTF-8&quot; ?&gt;…"/>
          <p:cNvSpPr txBox="1"/>
          <p:nvPr/>
        </p:nvSpPr>
        <p:spPr>
          <a:xfrm>
            <a:off x="6799783" y="1635808"/>
            <a:ext cx="6326734" cy="579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&lt;?xml version="1.0" encoding="UTF-8" ?&gt;</a:t>
            </a:r>
          </a:p>
          <a:p>
            <a:pPr algn="l"/>
            <a:r>
              <a:rPr dirty="0"/>
              <a:t>&lt;</a:t>
            </a:r>
            <a:r>
              <a:rPr dirty="0" err="1"/>
              <a:t>bookstrore</a:t>
            </a:r>
            <a:r>
              <a:rPr dirty="0"/>
              <a:t>&gt;</a:t>
            </a:r>
          </a:p>
          <a:p>
            <a:pPr lvl="1" algn="l"/>
            <a:r>
              <a:rPr dirty="0"/>
              <a:t>    &lt;book id="1"&gt;</a:t>
            </a:r>
          </a:p>
          <a:p>
            <a:pPr lvl="3" algn="l"/>
            <a:r>
              <a:rPr dirty="0"/>
              <a:t>      &lt;name&gt;</a:t>
            </a:r>
            <a:r>
              <a:rPr dirty="0" err="1"/>
              <a:t>冰与火之歌</a:t>
            </a:r>
            <a:r>
              <a:rPr dirty="0"/>
              <a:t>&lt;/name&gt;</a:t>
            </a:r>
          </a:p>
          <a:p>
            <a:pPr lvl="3" algn="l"/>
            <a:r>
              <a:rPr dirty="0"/>
              <a:t>      &lt;author&gt;</a:t>
            </a:r>
            <a:r>
              <a:rPr dirty="0" err="1"/>
              <a:t>乔治马丁</a:t>
            </a:r>
            <a:r>
              <a:rPr dirty="0"/>
              <a:t>&lt;/author&gt;</a:t>
            </a:r>
          </a:p>
          <a:p>
            <a:pPr lvl="3" algn="l"/>
            <a:r>
              <a:rPr dirty="0"/>
              <a:t>      &lt;year&gt;2014&lt;/year&gt;</a:t>
            </a:r>
          </a:p>
          <a:p>
            <a:pPr lvl="1" algn="l"/>
            <a:r>
              <a:rPr dirty="0"/>
              <a:t>    &lt;/book&gt;</a:t>
            </a:r>
          </a:p>
          <a:p>
            <a:pPr lvl="1" algn="l"/>
            <a:r>
              <a:rPr dirty="0"/>
              <a:t>    &lt;book id="2"&gt;</a:t>
            </a:r>
          </a:p>
          <a:p>
            <a:pPr lvl="3" algn="l"/>
            <a:r>
              <a:rPr dirty="0"/>
              <a:t>      &lt;name&gt;</a:t>
            </a:r>
            <a:r>
              <a:rPr dirty="0" err="1"/>
              <a:t>安徒生童话</a:t>
            </a:r>
            <a:r>
              <a:rPr dirty="0"/>
              <a:t>&lt;/name&gt;</a:t>
            </a:r>
          </a:p>
          <a:p>
            <a:pPr lvl="3" algn="l"/>
            <a:r>
              <a:rPr dirty="0"/>
              <a:t>      &lt;year&gt;2004&lt;/year&gt;</a:t>
            </a:r>
          </a:p>
          <a:p>
            <a:pPr lvl="3" algn="l"/>
            <a:r>
              <a:rPr dirty="0"/>
              <a:t>      &lt;price&gt;77&lt;/price&gt;</a:t>
            </a:r>
          </a:p>
          <a:p>
            <a:pPr lvl="3" algn="l"/>
            <a:r>
              <a:rPr dirty="0"/>
              <a:t>      &lt;language&gt;English&lt;/language&gt;</a:t>
            </a:r>
          </a:p>
          <a:p>
            <a:pPr lvl="1" algn="l"/>
            <a:r>
              <a:rPr dirty="0"/>
              <a:t>    &lt;/book&gt;</a:t>
            </a:r>
          </a:p>
          <a:p>
            <a:pPr algn="l"/>
            <a:r>
              <a:rPr dirty="0"/>
              <a:t>&lt;/bookstore&gt;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XML处理方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XML处理方式</a:t>
            </a:r>
          </a:p>
        </p:txBody>
      </p:sp>
      <p:sp>
        <p:nvSpPr>
          <p:cNvPr id="137" name="DO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DOM</a:t>
            </a:r>
          </a:p>
          <a:p>
            <a:r>
              <a:t>SAX</a:t>
            </a:r>
          </a:p>
          <a:p>
            <a:r>
              <a:t>JDOM</a:t>
            </a:r>
          </a:p>
          <a:p>
            <a:r>
              <a:t>DOM4J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J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JSON</a:t>
            </a:r>
          </a:p>
        </p:txBody>
      </p:sp>
      <p:sp>
        <p:nvSpPr>
          <p:cNvPr id="140" name="{“name&quot;:&quot;JSON&quot;,&quot;address&quot;:&quot;北京市西城区&quot;,&quot;age&quot;:25}//JSON的对象格式的字符串…"/>
          <p:cNvSpPr txBox="1"/>
          <p:nvPr/>
        </p:nvSpPr>
        <p:spPr>
          <a:xfrm>
            <a:off x="636981" y="3875429"/>
            <a:ext cx="11540338" cy="131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{“name":"JSON","address":"北京市西城区","age":25}//</a:t>
            </a:r>
            <a:r>
              <a:rPr dirty="0" err="1"/>
              <a:t>JSON的对象格式的字符串</a:t>
            </a:r>
            <a:endParaRPr dirty="0"/>
          </a:p>
          <a:p>
            <a:endParaRPr dirty="0"/>
          </a:p>
          <a:p>
            <a:pPr algn="l"/>
            <a:r>
              <a:rPr dirty="0"/>
              <a:t>[{"name":"JSON","address":"北京市西城区","age":25}]//</a:t>
            </a:r>
            <a:r>
              <a:rPr dirty="0" err="1"/>
              <a:t>数据对象格式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自定义</PresentationFormat>
  <Paragraphs>30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White</vt:lpstr>
      <vt:lpstr>数据传输格式</vt:lpstr>
      <vt:lpstr>PowerPoint 演示文稿</vt:lpstr>
      <vt:lpstr>PowerPoint 演示文稿</vt:lpstr>
      <vt:lpstr>PowerPoint 演示文稿</vt:lpstr>
      <vt:lpstr>XML</vt:lpstr>
      <vt:lpstr>XML处理方式</vt:lpstr>
      <vt:lpstr>JSON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数据传输格式</dc:title>
  <cp:lastModifiedBy>student</cp:lastModifiedBy>
  <cp:revision>2</cp:revision>
  <dcterms:modified xsi:type="dcterms:W3CDTF">2018-04-08T05:59:42Z</dcterms:modified>
</cp:coreProperties>
</file>